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7DBCC5-69D7-4A46-8A67-70F7F2391C46}"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7DDC5014-56AC-4CB8-8876-66A576337D48}">
      <dgm:prSet phldrT="[Text]"/>
      <dgm:spPr/>
      <dgm:t>
        <a:bodyPr/>
        <a:lstStyle/>
        <a:p>
          <a:r>
            <a:rPr lang="en-US" dirty="0" err="1" smtClean="0">
              <a:latin typeface="Elephant" pitchFamily="18" charset="0"/>
            </a:rPr>
            <a:t>Pengertian</a:t>
          </a:r>
          <a:r>
            <a:rPr lang="en-US" dirty="0" smtClean="0">
              <a:latin typeface="Elephant" pitchFamily="18" charset="0"/>
            </a:rPr>
            <a:t> </a:t>
          </a:r>
          <a:r>
            <a:rPr lang="en-US" dirty="0" err="1" smtClean="0">
              <a:latin typeface="Elephant" pitchFamily="18" charset="0"/>
            </a:rPr>
            <a:t>puasa</a:t>
          </a:r>
          <a:r>
            <a:rPr lang="en-US" dirty="0" smtClean="0">
              <a:latin typeface="Elephant" pitchFamily="18" charset="0"/>
            </a:rPr>
            <a:t> </a:t>
          </a:r>
          <a:endParaRPr lang="en-US" dirty="0">
            <a:latin typeface="Elephant" pitchFamily="18" charset="0"/>
          </a:endParaRPr>
        </a:p>
      </dgm:t>
    </dgm:pt>
    <dgm:pt modelId="{0715B40B-8D39-48DD-91D8-F74E9F737298}" type="parTrans" cxnId="{20BEEDB1-5234-49D7-8542-A145D45AADB5}">
      <dgm:prSet/>
      <dgm:spPr/>
      <dgm:t>
        <a:bodyPr/>
        <a:lstStyle/>
        <a:p>
          <a:endParaRPr lang="en-US"/>
        </a:p>
      </dgm:t>
    </dgm:pt>
    <dgm:pt modelId="{3CF466C4-21BB-4F88-A754-E289B4661256}" type="sibTrans" cxnId="{20BEEDB1-5234-49D7-8542-A145D45AADB5}">
      <dgm:prSet/>
      <dgm:spPr/>
      <dgm:t>
        <a:bodyPr/>
        <a:lstStyle/>
        <a:p>
          <a:endParaRPr lang="en-US"/>
        </a:p>
      </dgm:t>
    </dgm:pt>
    <dgm:pt modelId="{732D8B1F-E247-4A2F-BAE7-1DFC09CAC65C}">
      <dgm:prSet phldrT="[Text]"/>
      <dgm:spPr/>
      <dgm:t>
        <a:bodyPr/>
        <a:lstStyle/>
        <a:p>
          <a:r>
            <a:rPr lang="en-US" dirty="0" err="1" smtClean="0">
              <a:latin typeface="Elephant" pitchFamily="18" charset="0"/>
            </a:rPr>
            <a:t>Rukun</a:t>
          </a:r>
          <a:r>
            <a:rPr lang="en-US" dirty="0" smtClean="0">
              <a:latin typeface="Elephant" pitchFamily="18" charset="0"/>
            </a:rPr>
            <a:t> </a:t>
          </a:r>
          <a:r>
            <a:rPr lang="en-US" dirty="0" err="1" smtClean="0">
              <a:latin typeface="Elephant" pitchFamily="18" charset="0"/>
            </a:rPr>
            <a:t>puasa</a:t>
          </a:r>
          <a:r>
            <a:rPr lang="en-US" dirty="0" smtClean="0">
              <a:latin typeface="Elephant" pitchFamily="18" charset="0"/>
            </a:rPr>
            <a:t> </a:t>
          </a:r>
          <a:endParaRPr lang="en-US" dirty="0">
            <a:latin typeface="Elephant" pitchFamily="18" charset="0"/>
          </a:endParaRPr>
        </a:p>
      </dgm:t>
    </dgm:pt>
    <dgm:pt modelId="{EF7B5465-6987-4B90-B011-CA279EDD9393}" type="parTrans" cxnId="{F8085E0B-4E4C-4DC6-8753-BF9C1FF0F233}">
      <dgm:prSet/>
      <dgm:spPr/>
      <dgm:t>
        <a:bodyPr/>
        <a:lstStyle/>
        <a:p>
          <a:endParaRPr lang="en-US"/>
        </a:p>
      </dgm:t>
    </dgm:pt>
    <dgm:pt modelId="{0295E492-B1E7-4629-9608-8CD356B1A293}" type="sibTrans" cxnId="{F8085E0B-4E4C-4DC6-8753-BF9C1FF0F233}">
      <dgm:prSet/>
      <dgm:spPr/>
      <dgm:t>
        <a:bodyPr/>
        <a:lstStyle/>
        <a:p>
          <a:endParaRPr lang="en-US"/>
        </a:p>
      </dgm:t>
    </dgm:pt>
    <dgm:pt modelId="{51495B75-5696-4B03-AB28-E79814838AFA}">
      <dgm:prSet phldrT="[Text]"/>
      <dgm:spPr/>
      <dgm:t>
        <a:bodyPr/>
        <a:lstStyle/>
        <a:p>
          <a:r>
            <a:rPr lang="en-US" dirty="0" err="1" smtClean="0">
              <a:latin typeface="Elephant" pitchFamily="18" charset="0"/>
            </a:rPr>
            <a:t>Berniat</a:t>
          </a:r>
          <a:r>
            <a:rPr lang="en-US" dirty="0" smtClean="0">
              <a:latin typeface="Elephant" pitchFamily="18" charset="0"/>
            </a:rPr>
            <a:t> </a:t>
          </a:r>
          <a:endParaRPr lang="en-US" dirty="0">
            <a:latin typeface="Elephant" pitchFamily="18" charset="0"/>
          </a:endParaRPr>
        </a:p>
      </dgm:t>
    </dgm:pt>
    <dgm:pt modelId="{9569709F-3449-41CC-BAE2-EDB435A67AF8}" type="parTrans" cxnId="{C38FABC6-9D3C-4ECA-91E3-A914A39B2BBB}">
      <dgm:prSet/>
      <dgm:spPr/>
      <dgm:t>
        <a:bodyPr/>
        <a:lstStyle/>
        <a:p>
          <a:endParaRPr lang="en-US"/>
        </a:p>
      </dgm:t>
    </dgm:pt>
    <dgm:pt modelId="{89B80FE9-0384-4ECB-98DB-D4D5E1FC9D19}" type="sibTrans" cxnId="{C38FABC6-9D3C-4ECA-91E3-A914A39B2BBB}">
      <dgm:prSet/>
      <dgm:spPr/>
      <dgm:t>
        <a:bodyPr/>
        <a:lstStyle/>
        <a:p>
          <a:endParaRPr lang="en-US"/>
        </a:p>
      </dgm:t>
    </dgm:pt>
    <dgm:pt modelId="{58BB8299-98CF-469A-BB17-9939204F2DAC}">
      <dgm:prSet phldrT="[Text]" custT="1"/>
      <dgm:spPr/>
      <dgm:t>
        <a:bodyPr/>
        <a:lstStyle/>
        <a:p>
          <a:r>
            <a:rPr lang="en-US" sz="1800" dirty="0" err="1" smtClean="0">
              <a:latin typeface="Algerian" pitchFamily="82" charset="0"/>
            </a:rPr>
            <a:t>Hikmah</a:t>
          </a:r>
          <a:r>
            <a:rPr lang="en-US" sz="1800" dirty="0" smtClean="0">
              <a:latin typeface="Algerian" pitchFamily="82" charset="0"/>
            </a:rPr>
            <a:t> </a:t>
          </a:r>
          <a:r>
            <a:rPr lang="en-US" sz="1800" dirty="0" err="1" smtClean="0">
              <a:latin typeface="Algerian" pitchFamily="82" charset="0"/>
            </a:rPr>
            <a:t>puasa</a:t>
          </a:r>
          <a:r>
            <a:rPr lang="en-US" sz="1800" dirty="0" smtClean="0">
              <a:latin typeface="Algerian" pitchFamily="82" charset="0"/>
            </a:rPr>
            <a:t> </a:t>
          </a:r>
          <a:endParaRPr lang="en-US" sz="1800" dirty="0">
            <a:latin typeface="Algerian" pitchFamily="82" charset="0"/>
          </a:endParaRPr>
        </a:p>
      </dgm:t>
    </dgm:pt>
    <dgm:pt modelId="{FE6ACF3C-752B-4EF8-8CD9-AC5F7630939F}" type="parTrans" cxnId="{41C8AC3C-3FBB-4A0F-9DBF-D3D4E38D6A99}">
      <dgm:prSet/>
      <dgm:spPr/>
      <dgm:t>
        <a:bodyPr/>
        <a:lstStyle/>
        <a:p>
          <a:endParaRPr lang="en-US"/>
        </a:p>
      </dgm:t>
    </dgm:pt>
    <dgm:pt modelId="{70D83B01-9D42-4F7A-980D-6879C494EEE3}" type="sibTrans" cxnId="{41C8AC3C-3FBB-4A0F-9DBF-D3D4E38D6A99}">
      <dgm:prSet/>
      <dgm:spPr/>
      <dgm:t>
        <a:bodyPr/>
        <a:lstStyle/>
        <a:p>
          <a:endParaRPr lang="en-US"/>
        </a:p>
      </dgm:t>
    </dgm:pt>
    <dgm:pt modelId="{6859C9E2-1617-4F8D-8376-4AACF13BC2A6}">
      <dgm:prSet phldrT="[Text]"/>
      <dgm:spPr/>
      <dgm:t>
        <a:bodyPr/>
        <a:lstStyle/>
        <a:p>
          <a:r>
            <a:rPr lang="en-US" dirty="0" err="1" smtClean="0">
              <a:latin typeface="Elephant" pitchFamily="18" charset="0"/>
            </a:rPr>
            <a:t>Melatih</a:t>
          </a:r>
          <a:r>
            <a:rPr lang="en-US" dirty="0" smtClean="0">
              <a:latin typeface="Elephant" pitchFamily="18" charset="0"/>
            </a:rPr>
            <a:t> </a:t>
          </a:r>
          <a:r>
            <a:rPr lang="en-US" dirty="0" err="1" smtClean="0">
              <a:latin typeface="Elephant" pitchFamily="18" charset="0"/>
            </a:rPr>
            <a:t>diri</a:t>
          </a:r>
          <a:r>
            <a:rPr lang="en-US" dirty="0" smtClean="0">
              <a:latin typeface="Elephant" pitchFamily="18" charset="0"/>
            </a:rPr>
            <a:t> </a:t>
          </a:r>
          <a:r>
            <a:rPr lang="en-US" dirty="0" err="1" smtClean="0">
              <a:latin typeface="Elephant" pitchFamily="18" charset="0"/>
            </a:rPr>
            <a:t>menjadi</a:t>
          </a:r>
          <a:r>
            <a:rPr lang="en-US" dirty="0" smtClean="0">
              <a:latin typeface="Elephant" pitchFamily="18" charset="0"/>
            </a:rPr>
            <a:t> </a:t>
          </a:r>
          <a:r>
            <a:rPr lang="en-US" dirty="0" err="1" smtClean="0">
              <a:latin typeface="Elephant" pitchFamily="18" charset="0"/>
            </a:rPr>
            <a:t>pribadi</a:t>
          </a:r>
          <a:r>
            <a:rPr lang="en-US" dirty="0" smtClean="0">
              <a:latin typeface="Elephant" pitchFamily="18" charset="0"/>
            </a:rPr>
            <a:t> yang </a:t>
          </a:r>
          <a:r>
            <a:rPr lang="en-US" dirty="0" err="1" smtClean="0">
              <a:latin typeface="Elephant" pitchFamily="18" charset="0"/>
            </a:rPr>
            <a:t>lebih</a:t>
          </a:r>
          <a:r>
            <a:rPr lang="en-US" dirty="0" smtClean="0">
              <a:latin typeface="Elephant" pitchFamily="18" charset="0"/>
            </a:rPr>
            <a:t> </a:t>
          </a:r>
          <a:r>
            <a:rPr lang="en-US" dirty="0" err="1" smtClean="0">
              <a:latin typeface="Elephant" pitchFamily="18" charset="0"/>
            </a:rPr>
            <a:t>baik</a:t>
          </a:r>
          <a:r>
            <a:rPr lang="en-US" dirty="0" smtClean="0">
              <a:latin typeface="Elephant" pitchFamily="18" charset="0"/>
            </a:rPr>
            <a:t> </a:t>
          </a:r>
          <a:r>
            <a:rPr lang="en-US" dirty="0" err="1" smtClean="0">
              <a:latin typeface="Elephant" pitchFamily="18" charset="0"/>
            </a:rPr>
            <a:t>serta</a:t>
          </a:r>
          <a:r>
            <a:rPr lang="en-US" dirty="0" smtClean="0">
              <a:latin typeface="Elephant" pitchFamily="18" charset="0"/>
            </a:rPr>
            <a:t> </a:t>
          </a:r>
          <a:r>
            <a:rPr lang="en-US" dirty="0" err="1" smtClean="0">
              <a:latin typeface="Elephant" pitchFamily="18" charset="0"/>
            </a:rPr>
            <a:t>sabar</a:t>
          </a:r>
          <a:endParaRPr lang="en-US" dirty="0">
            <a:latin typeface="Elephant" pitchFamily="18" charset="0"/>
          </a:endParaRPr>
        </a:p>
      </dgm:t>
    </dgm:pt>
    <dgm:pt modelId="{AB766504-A522-4529-8C84-F3917B8DED42}" type="parTrans" cxnId="{4693CCD3-42AB-41D4-B7DF-164F89D7E9C9}">
      <dgm:prSet/>
      <dgm:spPr/>
      <dgm:t>
        <a:bodyPr/>
        <a:lstStyle/>
        <a:p>
          <a:endParaRPr lang="en-US"/>
        </a:p>
      </dgm:t>
    </dgm:pt>
    <dgm:pt modelId="{AAE59820-AD8D-46EB-8630-2881079ADC7A}" type="sibTrans" cxnId="{4693CCD3-42AB-41D4-B7DF-164F89D7E9C9}">
      <dgm:prSet/>
      <dgm:spPr/>
      <dgm:t>
        <a:bodyPr/>
        <a:lstStyle/>
        <a:p>
          <a:endParaRPr lang="en-US"/>
        </a:p>
      </dgm:t>
    </dgm:pt>
    <dgm:pt modelId="{EEC54BD4-6B6C-41E4-A11D-2BA91F0F259F}">
      <dgm:prSet phldrT="[Text]" phldr="1"/>
      <dgm:spPr/>
      <dgm:t>
        <a:bodyPr/>
        <a:lstStyle/>
        <a:p>
          <a:endParaRPr lang="en-US"/>
        </a:p>
      </dgm:t>
    </dgm:pt>
    <dgm:pt modelId="{F8BB9FF3-DD36-4D19-A0D5-49616C3AE7F8}" type="parTrans" cxnId="{AE4999D7-89D7-4443-ADA7-0211B9848EFC}">
      <dgm:prSet/>
      <dgm:spPr/>
      <dgm:t>
        <a:bodyPr/>
        <a:lstStyle/>
        <a:p>
          <a:endParaRPr lang="en-US"/>
        </a:p>
      </dgm:t>
    </dgm:pt>
    <dgm:pt modelId="{58150642-9611-46A7-A0BE-6670E51F6C04}" type="sibTrans" cxnId="{AE4999D7-89D7-4443-ADA7-0211B9848EFC}">
      <dgm:prSet/>
      <dgm:spPr/>
      <dgm:t>
        <a:bodyPr/>
        <a:lstStyle/>
        <a:p>
          <a:endParaRPr lang="en-US"/>
        </a:p>
      </dgm:t>
    </dgm:pt>
    <dgm:pt modelId="{3DEC57F2-366A-44BA-AC47-DE9612D5DE17}">
      <dgm:prSet phldrT="[Text]" phldr="1"/>
      <dgm:spPr/>
      <dgm:t>
        <a:bodyPr/>
        <a:lstStyle/>
        <a:p>
          <a:endParaRPr lang="en-US"/>
        </a:p>
      </dgm:t>
    </dgm:pt>
    <dgm:pt modelId="{3C321D43-8610-44EF-B14C-A626DB9D0BFB}" type="parTrans" cxnId="{9CDB4B01-F9F1-4A9F-8D8D-5C60743DAE85}">
      <dgm:prSet/>
      <dgm:spPr/>
      <dgm:t>
        <a:bodyPr/>
        <a:lstStyle/>
        <a:p>
          <a:endParaRPr lang="en-US"/>
        </a:p>
      </dgm:t>
    </dgm:pt>
    <dgm:pt modelId="{1D93B3A0-BF2E-45C7-96DC-A0B74210007A}" type="sibTrans" cxnId="{9CDB4B01-F9F1-4A9F-8D8D-5C60743DAE85}">
      <dgm:prSet/>
      <dgm:spPr/>
      <dgm:t>
        <a:bodyPr/>
        <a:lstStyle/>
        <a:p>
          <a:endParaRPr lang="en-US"/>
        </a:p>
      </dgm:t>
    </dgm:pt>
    <dgm:pt modelId="{5D033CB2-3642-4FBB-964F-271F6CD14A91}">
      <dgm:prSet phldrT="[Text]" phldr="1"/>
      <dgm:spPr/>
      <dgm:t>
        <a:bodyPr/>
        <a:lstStyle/>
        <a:p>
          <a:endParaRPr lang="en-US"/>
        </a:p>
      </dgm:t>
    </dgm:pt>
    <dgm:pt modelId="{E766B816-E6AE-44C8-82F0-082072E1CF61}" type="parTrans" cxnId="{AA8A2CF1-1F04-4AD7-80FE-08ADBDE26B86}">
      <dgm:prSet/>
      <dgm:spPr/>
      <dgm:t>
        <a:bodyPr/>
        <a:lstStyle/>
        <a:p>
          <a:endParaRPr lang="en-US"/>
        </a:p>
      </dgm:t>
    </dgm:pt>
    <dgm:pt modelId="{2153B736-563E-4A2E-A3B2-E1D5D2A6A17E}" type="sibTrans" cxnId="{AA8A2CF1-1F04-4AD7-80FE-08ADBDE26B86}">
      <dgm:prSet/>
      <dgm:spPr/>
      <dgm:t>
        <a:bodyPr/>
        <a:lstStyle/>
        <a:p>
          <a:endParaRPr lang="en-US"/>
        </a:p>
      </dgm:t>
    </dgm:pt>
    <dgm:pt modelId="{67FF9005-444D-4ED1-882F-B207C3F39A6E}">
      <dgm:prSet phldrT="[Text]"/>
      <dgm:spPr/>
      <dgm:t>
        <a:bodyPr/>
        <a:lstStyle/>
        <a:p>
          <a:r>
            <a:rPr lang="en-US" dirty="0" err="1" smtClean="0">
              <a:latin typeface="Elephant" pitchFamily="18" charset="0"/>
            </a:rPr>
            <a:t>Macam-macam</a:t>
          </a:r>
          <a:r>
            <a:rPr lang="en-US" dirty="0" smtClean="0">
              <a:latin typeface="Elephant" pitchFamily="18" charset="0"/>
            </a:rPr>
            <a:t> </a:t>
          </a:r>
          <a:r>
            <a:rPr lang="en-US" dirty="0" err="1" smtClean="0">
              <a:latin typeface="Elephant" pitchFamily="18" charset="0"/>
            </a:rPr>
            <a:t>puasa</a:t>
          </a:r>
          <a:endParaRPr lang="en-US" dirty="0">
            <a:latin typeface="Elephant" pitchFamily="18" charset="0"/>
          </a:endParaRPr>
        </a:p>
      </dgm:t>
    </dgm:pt>
    <dgm:pt modelId="{2910BECC-F37F-48BD-BBB1-18187296F4BA}" type="parTrans" cxnId="{E57D0FD4-2C9D-4216-A4A9-96C1A20F73C3}">
      <dgm:prSet/>
      <dgm:spPr/>
      <dgm:t>
        <a:bodyPr/>
        <a:lstStyle/>
        <a:p>
          <a:endParaRPr lang="en-US"/>
        </a:p>
      </dgm:t>
    </dgm:pt>
    <dgm:pt modelId="{C54409AB-57DD-43B8-BA66-48FE5EFB9369}" type="sibTrans" cxnId="{E57D0FD4-2C9D-4216-A4A9-96C1A20F73C3}">
      <dgm:prSet/>
      <dgm:spPr/>
      <dgm:t>
        <a:bodyPr/>
        <a:lstStyle/>
        <a:p>
          <a:endParaRPr lang="en-US"/>
        </a:p>
      </dgm:t>
    </dgm:pt>
    <dgm:pt modelId="{41A988BC-79D3-42E7-ABB5-83FEDFADFE77}">
      <dgm:prSet phldrT="[Text]"/>
      <dgm:spPr/>
      <dgm:t>
        <a:bodyPr/>
        <a:lstStyle/>
        <a:p>
          <a:r>
            <a:rPr lang="en-US" dirty="0" err="1" smtClean="0">
              <a:latin typeface="Elephant" pitchFamily="18" charset="0"/>
            </a:rPr>
            <a:t>Syarat-syarat</a:t>
          </a:r>
          <a:r>
            <a:rPr lang="en-US" dirty="0" smtClean="0">
              <a:latin typeface="Elephant" pitchFamily="18" charset="0"/>
            </a:rPr>
            <a:t> </a:t>
          </a:r>
          <a:r>
            <a:rPr lang="en-US" dirty="0" err="1" smtClean="0">
              <a:latin typeface="Elephant" pitchFamily="18" charset="0"/>
            </a:rPr>
            <a:t>puasa</a:t>
          </a:r>
          <a:endParaRPr lang="en-US" dirty="0">
            <a:latin typeface="Elephant" pitchFamily="18" charset="0"/>
          </a:endParaRPr>
        </a:p>
      </dgm:t>
    </dgm:pt>
    <dgm:pt modelId="{E0A503E0-1B9B-4AB7-ABA6-038352C62BA8}" type="parTrans" cxnId="{8DFD0669-FF78-4088-BA0D-433394014111}">
      <dgm:prSet/>
      <dgm:spPr/>
      <dgm:t>
        <a:bodyPr/>
        <a:lstStyle/>
        <a:p>
          <a:endParaRPr lang="en-US"/>
        </a:p>
      </dgm:t>
    </dgm:pt>
    <dgm:pt modelId="{BB9A263A-7CA8-461C-BCFA-E576A1125AA7}" type="sibTrans" cxnId="{8DFD0669-FF78-4088-BA0D-433394014111}">
      <dgm:prSet/>
      <dgm:spPr/>
      <dgm:t>
        <a:bodyPr/>
        <a:lstStyle/>
        <a:p>
          <a:endParaRPr lang="en-US"/>
        </a:p>
      </dgm:t>
    </dgm:pt>
    <dgm:pt modelId="{A64A7F9E-86F7-4225-BF6B-6A6A1CF0B035}">
      <dgm:prSet phldrT="[Text]" custT="1"/>
      <dgm:spPr/>
      <dgm:t>
        <a:bodyPr/>
        <a:lstStyle/>
        <a:p>
          <a:r>
            <a:rPr lang="en-US" sz="1200" dirty="0" smtClean="0">
              <a:latin typeface="Elephant" pitchFamily="18" charset="0"/>
            </a:rPr>
            <a:t>Hal yang </a:t>
          </a:r>
          <a:r>
            <a:rPr lang="en-US" sz="1200" dirty="0" err="1" smtClean="0">
              <a:latin typeface="Elephant" pitchFamily="18" charset="0"/>
            </a:rPr>
            <a:t>membatalkan</a:t>
          </a:r>
          <a:r>
            <a:rPr lang="en-US" sz="1200" dirty="0" smtClean="0">
              <a:latin typeface="Elephant" pitchFamily="18" charset="0"/>
            </a:rPr>
            <a:t> </a:t>
          </a:r>
          <a:r>
            <a:rPr lang="en-US" sz="1200" dirty="0" err="1" smtClean="0">
              <a:latin typeface="Elephant" pitchFamily="18" charset="0"/>
            </a:rPr>
            <a:t>puasa</a:t>
          </a:r>
          <a:endParaRPr lang="en-US" sz="1200" dirty="0">
            <a:latin typeface="Elephant" pitchFamily="18" charset="0"/>
          </a:endParaRPr>
        </a:p>
      </dgm:t>
    </dgm:pt>
    <dgm:pt modelId="{7421960F-93F2-4B23-A446-88B3DC760D9F}" type="parTrans" cxnId="{DE606F3F-7DDE-489D-9438-5BF8037BF1D5}">
      <dgm:prSet/>
      <dgm:spPr/>
      <dgm:t>
        <a:bodyPr/>
        <a:lstStyle/>
        <a:p>
          <a:endParaRPr lang="en-US"/>
        </a:p>
      </dgm:t>
    </dgm:pt>
    <dgm:pt modelId="{62D183BD-4C30-4D61-A411-D7FBEF0E4E9E}" type="sibTrans" cxnId="{DE606F3F-7DDE-489D-9438-5BF8037BF1D5}">
      <dgm:prSet/>
      <dgm:spPr/>
      <dgm:t>
        <a:bodyPr/>
        <a:lstStyle/>
        <a:p>
          <a:endParaRPr lang="en-US"/>
        </a:p>
      </dgm:t>
    </dgm:pt>
    <dgm:pt modelId="{506102D1-5B1B-4656-84DE-783A8C3BDEF8}">
      <dgm:prSet phldrT="[Text]" custT="1"/>
      <dgm:spPr/>
      <dgm:t>
        <a:bodyPr/>
        <a:lstStyle/>
        <a:p>
          <a:r>
            <a:rPr lang="en-US" sz="1200" dirty="0" err="1" smtClean="0">
              <a:latin typeface="Elephant" pitchFamily="18" charset="0"/>
            </a:rPr>
            <a:t>Hari-hari</a:t>
          </a:r>
          <a:r>
            <a:rPr lang="en-US" sz="1200" dirty="0" smtClean="0">
              <a:latin typeface="Elephant" pitchFamily="18" charset="0"/>
            </a:rPr>
            <a:t> yang </a:t>
          </a:r>
          <a:r>
            <a:rPr lang="en-US" sz="1200" dirty="0" err="1" smtClean="0">
              <a:latin typeface="Elephant" pitchFamily="18" charset="0"/>
            </a:rPr>
            <a:t>dilarang</a:t>
          </a:r>
          <a:r>
            <a:rPr lang="en-US" sz="1200" dirty="0" smtClean="0">
              <a:latin typeface="Elephant" pitchFamily="18" charset="0"/>
            </a:rPr>
            <a:t> </a:t>
          </a:r>
          <a:r>
            <a:rPr lang="en-US" sz="1200" dirty="0" err="1" smtClean="0">
              <a:latin typeface="Elephant" pitchFamily="18" charset="0"/>
            </a:rPr>
            <a:t>puasa</a:t>
          </a:r>
          <a:endParaRPr lang="en-US" sz="1200" dirty="0">
            <a:latin typeface="Elephant" pitchFamily="18" charset="0"/>
          </a:endParaRPr>
        </a:p>
      </dgm:t>
    </dgm:pt>
    <dgm:pt modelId="{5767A1FE-4C5F-47BD-AF42-09225F21AE74}" type="parTrans" cxnId="{D0FF38AF-A6AC-401F-B527-A9D8C7EAABE5}">
      <dgm:prSet/>
      <dgm:spPr/>
      <dgm:t>
        <a:bodyPr/>
        <a:lstStyle/>
        <a:p>
          <a:endParaRPr lang="en-US"/>
        </a:p>
      </dgm:t>
    </dgm:pt>
    <dgm:pt modelId="{69B5F9AF-8E53-4350-ABC3-72E9025040A7}" type="sibTrans" cxnId="{D0FF38AF-A6AC-401F-B527-A9D8C7EAABE5}">
      <dgm:prSet/>
      <dgm:spPr/>
      <dgm:t>
        <a:bodyPr/>
        <a:lstStyle/>
        <a:p>
          <a:endParaRPr lang="en-US"/>
        </a:p>
      </dgm:t>
    </dgm:pt>
    <dgm:pt modelId="{511CDC35-0B64-4FB1-A070-31BE6F23D573}">
      <dgm:prSet phldrT="[Text]"/>
      <dgm:spPr/>
      <dgm:t>
        <a:bodyPr/>
        <a:lstStyle/>
        <a:p>
          <a:r>
            <a:rPr lang="en-US" dirty="0" err="1" smtClean="0">
              <a:latin typeface="Elephant" pitchFamily="18" charset="0"/>
            </a:rPr>
            <a:t>Menahan</a:t>
          </a:r>
          <a:r>
            <a:rPr lang="en-US" dirty="0" smtClean="0">
              <a:latin typeface="Elephant" pitchFamily="18" charset="0"/>
            </a:rPr>
            <a:t> </a:t>
          </a:r>
          <a:r>
            <a:rPr lang="en-US" dirty="0" err="1" smtClean="0">
              <a:latin typeface="Elephant" pitchFamily="18" charset="0"/>
            </a:rPr>
            <a:t>diri</a:t>
          </a:r>
          <a:r>
            <a:rPr lang="en-US" dirty="0" smtClean="0">
              <a:latin typeface="Elephant" pitchFamily="18" charset="0"/>
            </a:rPr>
            <a:t> </a:t>
          </a:r>
          <a:r>
            <a:rPr lang="en-US" dirty="0" err="1" smtClean="0">
              <a:latin typeface="Elephant" pitchFamily="18" charset="0"/>
            </a:rPr>
            <a:t>dari</a:t>
          </a:r>
          <a:r>
            <a:rPr lang="en-US" dirty="0" smtClean="0">
              <a:latin typeface="Elephant" pitchFamily="18" charset="0"/>
            </a:rPr>
            <a:t> </a:t>
          </a:r>
          <a:r>
            <a:rPr lang="en-US" dirty="0" err="1" smtClean="0">
              <a:latin typeface="Elephant" pitchFamily="18" charset="0"/>
            </a:rPr>
            <a:t>makan</a:t>
          </a:r>
          <a:r>
            <a:rPr lang="en-US" dirty="0" smtClean="0">
              <a:latin typeface="Elephant" pitchFamily="18" charset="0"/>
            </a:rPr>
            <a:t> </a:t>
          </a:r>
          <a:r>
            <a:rPr lang="en-US" dirty="0" err="1" smtClean="0">
              <a:latin typeface="Elephant" pitchFamily="18" charset="0"/>
            </a:rPr>
            <a:t>dan</a:t>
          </a:r>
          <a:r>
            <a:rPr lang="en-US" dirty="0" smtClean="0">
              <a:latin typeface="Elephant" pitchFamily="18" charset="0"/>
            </a:rPr>
            <a:t> </a:t>
          </a:r>
          <a:r>
            <a:rPr lang="en-US" dirty="0" err="1" smtClean="0">
              <a:latin typeface="Elephant" pitchFamily="18" charset="0"/>
            </a:rPr>
            <a:t>minum</a:t>
          </a:r>
          <a:r>
            <a:rPr lang="en-US" dirty="0" smtClean="0">
              <a:latin typeface="Elephant" pitchFamily="18" charset="0"/>
            </a:rPr>
            <a:t> </a:t>
          </a:r>
          <a:endParaRPr lang="en-US" dirty="0">
            <a:latin typeface="Elephant" pitchFamily="18" charset="0"/>
          </a:endParaRPr>
        </a:p>
      </dgm:t>
    </dgm:pt>
    <dgm:pt modelId="{265E7028-031A-464F-A66F-B4DEA3AD862D}" type="parTrans" cxnId="{C9AAB6C6-686B-4849-9739-75FCDE69326E}">
      <dgm:prSet/>
      <dgm:spPr/>
      <dgm:t>
        <a:bodyPr/>
        <a:lstStyle/>
        <a:p>
          <a:endParaRPr lang="en-US"/>
        </a:p>
      </dgm:t>
    </dgm:pt>
    <dgm:pt modelId="{5717BA06-957D-4B71-8AC1-08788C17ECC5}" type="sibTrans" cxnId="{C9AAB6C6-686B-4849-9739-75FCDE69326E}">
      <dgm:prSet/>
      <dgm:spPr/>
      <dgm:t>
        <a:bodyPr/>
        <a:lstStyle/>
        <a:p>
          <a:endParaRPr lang="en-US"/>
        </a:p>
      </dgm:t>
    </dgm:pt>
    <dgm:pt modelId="{AD5E9BED-4D00-47D9-9A3B-CD7E7CDE31F8}">
      <dgm:prSet phldrT="[Text]"/>
      <dgm:spPr/>
      <dgm:t>
        <a:bodyPr/>
        <a:lstStyle/>
        <a:p>
          <a:r>
            <a:rPr lang="en-US" dirty="0" err="1" smtClean="0">
              <a:latin typeface="Elephant" pitchFamily="18" charset="0"/>
            </a:rPr>
            <a:t>Melatih</a:t>
          </a:r>
          <a:r>
            <a:rPr lang="en-US" dirty="0" smtClean="0">
              <a:latin typeface="Elephant" pitchFamily="18" charset="0"/>
            </a:rPr>
            <a:t> </a:t>
          </a:r>
          <a:r>
            <a:rPr lang="en-US" dirty="0" err="1" smtClean="0">
              <a:latin typeface="Elephant" pitchFamily="18" charset="0"/>
            </a:rPr>
            <a:t>seseorang</a:t>
          </a:r>
          <a:r>
            <a:rPr lang="en-US" dirty="0" smtClean="0">
              <a:latin typeface="Elephant" pitchFamily="18" charset="0"/>
            </a:rPr>
            <a:t> </a:t>
          </a:r>
          <a:r>
            <a:rPr lang="en-US" dirty="0" err="1" smtClean="0">
              <a:latin typeface="Elephant" pitchFamily="18" charset="0"/>
            </a:rPr>
            <a:t>menjadi</a:t>
          </a:r>
          <a:r>
            <a:rPr lang="en-US" dirty="0" smtClean="0">
              <a:latin typeface="Elephant" pitchFamily="18" charset="0"/>
            </a:rPr>
            <a:t> </a:t>
          </a:r>
          <a:r>
            <a:rPr lang="en-US" dirty="0" err="1" smtClean="0">
              <a:latin typeface="Elephant" pitchFamily="18" charset="0"/>
            </a:rPr>
            <a:t>disiplin</a:t>
          </a:r>
          <a:endParaRPr lang="en-US" dirty="0">
            <a:latin typeface="Elephant" pitchFamily="18" charset="0"/>
          </a:endParaRPr>
        </a:p>
      </dgm:t>
    </dgm:pt>
    <dgm:pt modelId="{E325A87D-C458-4517-AA3F-9B76EA9F3151}" type="parTrans" cxnId="{5AFEAC90-FACA-46D8-912F-257F0DD692E8}">
      <dgm:prSet/>
      <dgm:spPr/>
      <dgm:t>
        <a:bodyPr/>
        <a:lstStyle/>
        <a:p>
          <a:endParaRPr lang="en-US"/>
        </a:p>
      </dgm:t>
    </dgm:pt>
    <dgm:pt modelId="{943043D5-CDBF-4AA2-B157-BB823A4D5FD9}" type="sibTrans" cxnId="{5AFEAC90-FACA-46D8-912F-257F0DD692E8}">
      <dgm:prSet/>
      <dgm:spPr/>
      <dgm:t>
        <a:bodyPr/>
        <a:lstStyle/>
        <a:p>
          <a:endParaRPr lang="en-US"/>
        </a:p>
      </dgm:t>
    </dgm:pt>
    <dgm:pt modelId="{779FAC2F-003D-44AB-8550-C12C257D70E5}" type="pres">
      <dgm:prSet presAssocID="{F07DBCC5-69D7-4A46-8A67-70F7F2391C46}" presName="Name0" presStyleCnt="0">
        <dgm:presLayoutVars>
          <dgm:chMax val="7"/>
          <dgm:dir/>
          <dgm:animLvl val="lvl"/>
          <dgm:resizeHandles val="exact"/>
        </dgm:presLayoutVars>
      </dgm:prSet>
      <dgm:spPr/>
      <dgm:t>
        <a:bodyPr/>
        <a:lstStyle/>
        <a:p>
          <a:endParaRPr lang="id-ID"/>
        </a:p>
      </dgm:t>
    </dgm:pt>
    <dgm:pt modelId="{27457EBF-635E-41DB-89DA-B5F94C2A50D6}" type="pres">
      <dgm:prSet presAssocID="{7DDC5014-56AC-4CB8-8876-66A576337D48}" presName="circle1" presStyleLbl="node1" presStyleIdx="0" presStyleCnt="7"/>
      <dgm:spPr/>
    </dgm:pt>
    <dgm:pt modelId="{B30B62E2-F878-4BD6-904B-0EDFFC449B41}" type="pres">
      <dgm:prSet presAssocID="{7DDC5014-56AC-4CB8-8876-66A576337D48}" presName="space" presStyleCnt="0"/>
      <dgm:spPr/>
    </dgm:pt>
    <dgm:pt modelId="{C114A068-9017-4AC3-AB1F-54534C651F9F}" type="pres">
      <dgm:prSet presAssocID="{7DDC5014-56AC-4CB8-8876-66A576337D48}" presName="rect1" presStyleLbl="alignAcc1" presStyleIdx="0" presStyleCnt="7"/>
      <dgm:spPr/>
      <dgm:t>
        <a:bodyPr/>
        <a:lstStyle/>
        <a:p>
          <a:endParaRPr lang="en-US"/>
        </a:p>
      </dgm:t>
    </dgm:pt>
    <dgm:pt modelId="{7578C231-F8EA-4AA2-8CAB-F4C33F8755DE}" type="pres">
      <dgm:prSet presAssocID="{67FF9005-444D-4ED1-882F-B207C3F39A6E}" presName="vertSpace2" presStyleLbl="node1" presStyleIdx="0" presStyleCnt="7"/>
      <dgm:spPr/>
    </dgm:pt>
    <dgm:pt modelId="{2139568B-3B4E-47E5-9AD4-FDF073D99CE8}" type="pres">
      <dgm:prSet presAssocID="{67FF9005-444D-4ED1-882F-B207C3F39A6E}" presName="circle2" presStyleLbl="node1" presStyleIdx="1" presStyleCnt="7"/>
      <dgm:spPr/>
    </dgm:pt>
    <dgm:pt modelId="{C4497E5E-DBB3-470C-BDB1-DDC7905824D5}" type="pres">
      <dgm:prSet presAssocID="{67FF9005-444D-4ED1-882F-B207C3F39A6E}" presName="rect2" presStyleLbl="alignAcc1" presStyleIdx="1" presStyleCnt="7"/>
      <dgm:spPr/>
      <dgm:t>
        <a:bodyPr/>
        <a:lstStyle/>
        <a:p>
          <a:endParaRPr lang="en-US"/>
        </a:p>
      </dgm:t>
    </dgm:pt>
    <dgm:pt modelId="{62FC4F02-4363-407D-BA5D-2BBA5C3AB4A3}" type="pres">
      <dgm:prSet presAssocID="{41A988BC-79D3-42E7-ABB5-83FEDFADFE77}" presName="vertSpace3" presStyleLbl="node1" presStyleIdx="1" presStyleCnt="7"/>
      <dgm:spPr/>
    </dgm:pt>
    <dgm:pt modelId="{84A9BD82-7FF9-4DA3-9D9B-28A8167FAC14}" type="pres">
      <dgm:prSet presAssocID="{41A988BC-79D3-42E7-ABB5-83FEDFADFE77}" presName="circle3" presStyleLbl="node1" presStyleIdx="2" presStyleCnt="7"/>
      <dgm:spPr/>
    </dgm:pt>
    <dgm:pt modelId="{A7B4099B-7B9E-4862-9976-4BCAE3417E9F}" type="pres">
      <dgm:prSet presAssocID="{41A988BC-79D3-42E7-ABB5-83FEDFADFE77}" presName="rect3" presStyleLbl="alignAcc1" presStyleIdx="2" presStyleCnt="7"/>
      <dgm:spPr/>
      <dgm:t>
        <a:bodyPr/>
        <a:lstStyle/>
        <a:p>
          <a:endParaRPr lang="en-US"/>
        </a:p>
      </dgm:t>
    </dgm:pt>
    <dgm:pt modelId="{2A898AE6-BF3D-4A77-9FF3-A5D1DE060335}" type="pres">
      <dgm:prSet presAssocID="{A64A7F9E-86F7-4225-BF6B-6A6A1CF0B035}" presName="vertSpace4" presStyleLbl="node1" presStyleIdx="2" presStyleCnt="7"/>
      <dgm:spPr/>
    </dgm:pt>
    <dgm:pt modelId="{CADF2802-8502-4CBC-9FC8-3FEC0FE7F8D6}" type="pres">
      <dgm:prSet presAssocID="{A64A7F9E-86F7-4225-BF6B-6A6A1CF0B035}" presName="circle4" presStyleLbl="node1" presStyleIdx="3" presStyleCnt="7"/>
      <dgm:spPr/>
    </dgm:pt>
    <dgm:pt modelId="{65AA996A-ACEC-4BEC-AE35-11A3854B33A4}" type="pres">
      <dgm:prSet presAssocID="{A64A7F9E-86F7-4225-BF6B-6A6A1CF0B035}" presName="rect4" presStyleLbl="alignAcc1" presStyleIdx="3" presStyleCnt="7" custScaleY="97088"/>
      <dgm:spPr/>
      <dgm:t>
        <a:bodyPr/>
        <a:lstStyle/>
        <a:p>
          <a:endParaRPr lang="en-US"/>
        </a:p>
      </dgm:t>
    </dgm:pt>
    <dgm:pt modelId="{6D0AC620-BE89-458B-8E2F-306034D1197B}" type="pres">
      <dgm:prSet presAssocID="{506102D1-5B1B-4656-84DE-783A8C3BDEF8}" presName="vertSpace5" presStyleLbl="node1" presStyleIdx="3" presStyleCnt="7"/>
      <dgm:spPr/>
    </dgm:pt>
    <dgm:pt modelId="{00299DA4-D13A-473C-A8A3-4C55219FACB7}" type="pres">
      <dgm:prSet presAssocID="{506102D1-5B1B-4656-84DE-783A8C3BDEF8}" presName="circle5" presStyleLbl="node1" presStyleIdx="4" presStyleCnt="7"/>
      <dgm:spPr/>
    </dgm:pt>
    <dgm:pt modelId="{670B9642-FFE2-40D6-AAAC-CEAC3108F42E}" type="pres">
      <dgm:prSet presAssocID="{506102D1-5B1B-4656-84DE-783A8C3BDEF8}" presName="rect5" presStyleLbl="alignAcc1" presStyleIdx="4" presStyleCnt="7"/>
      <dgm:spPr/>
      <dgm:t>
        <a:bodyPr/>
        <a:lstStyle/>
        <a:p>
          <a:endParaRPr lang="en-US"/>
        </a:p>
      </dgm:t>
    </dgm:pt>
    <dgm:pt modelId="{A7A686EB-BD84-4791-9FC7-A92C6D082DE7}" type="pres">
      <dgm:prSet presAssocID="{732D8B1F-E247-4A2F-BAE7-1DFC09CAC65C}" presName="vertSpace6" presStyleLbl="node1" presStyleIdx="4" presStyleCnt="7"/>
      <dgm:spPr/>
    </dgm:pt>
    <dgm:pt modelId="{5F710C8C-0F58-448F-A1FD-504A418C987F}" type="pres">
      <dgm:prSet presAssocID="{732D8B1F-E247-4A2F-BAE7-1DFC09CAC65C}" presName="circle6" presStyleLbl="node1" presStyleIdx="5" presStyleCnt="7"/>
      <dgm:spPr/>
    </dgm:pt>
    <dgm:pt modelId="{C5B56229-E068-4A68-BC42-6E447E7E1ADE}" type="pres">
      <dgm:prSet presAssocID="{732D8B1F-E247-4A2F-BAE7-1DFC09CAC65C}" presName="rect6" presStyleLbl="alignAcc1" presStyleIdx="5" presStyleCnt="7"/>
      <dgm:spPr/>
      <dgm:t>
        <a:bodyPr/>
        <a:lstStyle/>
        <a:p>
          <a:endParaRPr lang="en-US"/>
        </a:p>
      </dgm:t>
    </dgm:pt>
    <dgm:pt modelId="{C68AE16A-507B-4C44-AD96-62F3EDC16C4E}" type="pres">
      <dgm:prSet presAssocID="{58BB8299-98CF-469A-BB17-9939204F2DAC}" presName="vertSpace7" presStyleLbl="node1" presStyleIdx="5" presStyleCnt="7"/>
      <dgm:spPr/>
    </dgm:pt>
    <dgm:pt modelId="{39E9609D-4C9C-4AB8-8A58-29B738BA70AB}" type="pres">
      <dgm:prSet presAssocID="{58BB8299-98CF-469A-BB17-9939204F2DAC}" presName="circle7" presStyleLbl="node1" presStyleIdx="6" presStyleCnt="7"/>
      <dgm:spPr/>
    </dgm:pt>
    <dgm:pt modelId="{E10653C4-4CD4-489A-97C8-97A5706EB69B}" type="pres">
      <dgm:prSet presAssocID="{58BB8299-98CF-469A-BB17-9939204F2DAC}" presName="rect7" presStyleLbl="alignAcc1" presStyleIdx="6" presStyleCnt="7"/>
      <dgm:spPr/>
      <dgm:t>
        <a:bodyPr/>
        <a:lstStyle/>
        <a:p>
          <a:endParaRPr lang="en-US"/>
        </a:p>
      </dgm:t>
    </dgm:pt>
    <dgm:pt modelId="{BFB57160-EDF3-462F-B6DC-E7FD6C58D810}" type="pres">
      <dgm:prSet presAssocID="{7DDC5014-56AC-4CB8-8876-66A576337D48}" presName="rect1ParTx" presStyleLbl="alignAcc1" presStyleIdx="6" presStyleCnt="7">
        <dgm:presLayoutVars>
          <dgm:chMax val="1"/>
          <dgm:bulletEnabled val="1"/>
        </dgm:presLayoutVars>
      </dgm:prSet>
      <dgm:spPr/>
      <dgm:t>
        <a:bodyPr/>
        <a:lstStyle/>
        <a:p>
          <a:endParaRPr lang="en-US"/>
        </a:p>
      </dgm:t>
    </dgm:pt>
    <dgm:pt modelId="{87BEB494-55FE-4AC4-9877-C5D2F0B8B451}" type="pres">
      <dgm:prSet presAssocID="{7DDC5014-56AC-4CB8-8876-66A576337D48}" presName="rect1ChTx" presStyleLbl="alignAcc1" presStyleIdx="6" presStyleCnt="7">
        <dgm:presLayoutVars>
          <dgm:bulletEnabled val="1"/>
        </dgm:presLayoutVars>
      </dgm:prSet>
      <dgm:spPr/>
    </dgm:pt>
    <dgm:pt modelId="{E26E1175-AE62-43C2-A576-C2E3E8668361}" type="pres">
      <dgm:prSet presAssocID="{67FF9005-444D-4ED1-882F-B207C3F39A6E}" presName="rect2ParTx" presStyleLbl="alignAcc1" presStyleIdx="6" presStyleCnt="7">
        <dgm:presLayoutVars>
          <dgm:chMax val="1"/>
          <dgm:bulletEnabled val="1"/>
        </dgm:presLayoutVars>
      </dgm:prSet>
      <dgm:spPr/>
      <dgm:t>
        <a:bodyPr/>
        <a:lstStyle/>
        <a:p>
          <a:endParaRPr lang="en-US"/>
        </a:p>
      </dgm:t>
    </dgm:pt>
    <dgm:pt modelId="{8B2D1F01-1AEF-43FA-826D-B46B19F553B2}" type="pres">
      <dgm:prSet presAssocID="{67FF9005-444D-4ED1-882F-B207C3F39A6E}" presName="rect2ChTx" presStyleLbl="alignAcc1" presStyleIdx="6" presStyleCnt="7">
        <dgm:presLayoutVars>
          <dgm:bulletEnabled val="1"/>
        </dgm:presLayoutVars>
      </dgm:prSet>
      <dgm:spPr/>
    </dgm:pt>
    <dgm:pt modelId="{E7FFAE81-BC0A-4BE1-936C-17A155C5F7B0}" type="pres">
      <dgm:prSet presAssocID="{41A988BC-79D3-42E7-ABB5-83FEDFADFE77}" presName="rect3ParTx" presStyleLbl="alignAcc1" presStyleIdx="6" presStyleCnt="7">
        <dgm:presLayoutVars>
          <dgm:chMax val="1"/>
          <dgm:bulletEnabled val="1"/>
        </dgm:presLayoutVars>
      </dgm:prSet>
      <dgm:spPr/>
      <dgm:t>
        <a:bodyPr/>
        <a:lstStyle/>
        <a:p>
          <a:endParaRPr lang="en-US"/>
        </a:p>
      </dgm:t>
    </dgm:pt>
    <dgm:pt modelId="{C7CCDDB6-940A-4AA1-BD44-13DBE70AB825}" type="pres">
      <dgm:prSet presAssocID="{41A988BC-79D3-42E7-ABB5-83FEDFADFE77}" presName="rect3ChTx" presStyleLbl="alignAcc1" presStyleIdx="6" presStyleCnt="7">
        <dgm:presLayoutVars>
          <dgm:bulletEnabled val="1"/>
        </dgm:presLayoutVars>
      </dgm:prSet>
      <dgm:spPr/>
    </dgm:pt>
    <dgm:pt modelId="{74CCE66E-8787-431F-9A22-C8B5754E8011}" type="pres">
      <dgm:prSet presAssocID="{A64A7F9E-86F7-4225-BF6B-6A6A1CF0B035}" presName="rect4ParTx" presStyleLbl="alignAcc1" presStyleIdx="6" presStyleCnt="7">
        <dgm:presLayoutVars>
          <dgm:chMax val="1"/>
          <dgm:bulletEnabled val="1"/>
        </dgm:presLayoutVars>
      </dgm:prSet>
      <dgm:spPr/>
      <dgm:t>
        <a:bodyPr/>
        <a:lstStyle/>
        <a:p>
          <a:endParaRPr lang="en-US"/>
        </a:p>
      </dgm:t>
    </dgm:pt>
    <dgm:pt modelId="{D9C6B357-A272-4184-AB8B-96FC12D5D26A}" type="pres">
      <dgm:prSet presAssocID="{A64A7F9E-86F7-4225-BF6B-6A6A1CF0B035}" presName="rect4ChTx" presStyleLbl="alignAcc1" presStyleIdx="6" presStyleCnt="7">
        <dgm:presLayoutVars>
          <dgm:bulletEnabled val="1"/>
        </dgm:presLayoutVars>
      </dgm:prSet>
      <dgm:spPr/>
    </dgm:pt>
    <dgm:pt modelId="{9E662BAC-F5C4-4E4A-9B2C-73375F21E070}" type="pres">
      <dgm:prSet presAssocID="{506102D1-5B1B-4656-84DE-783A8C3BDEF8}" presName="rect5ParTx" presStyleLbl="alignAcc1" presStyleIdx="6" presStyleCnt="7">
        <dgm:presLayoutVars>
          <dgm:chMax val="1"/>
          <dgm:bulletEnabled val="1"/>
        </dgm:presLayoutVars>
      </dgm:prSet>
      <dgm:spPr/>
      <dgm:t>
        <a:bodyPr/>
        <a:lstStyle/>
        <a:p>
          <a:endParaRPr lang="en-US"/>
        </a:p>
      </dgm:t>
    </dgm:pt>
    <dgm:pt modelId="{67B9940B-6449-48CE-AFFF-1CD33D667E2E}" type="pres">
      <dgm:prSet presAssocID="{506102D1-5B1B-4656-84DE-783A8C3BDEF8}" presName="rect5ChTx" presStyleLbl="alignAcc1" presStyleIdx="6" presStyleCnt="7">
        <dgm:presLayoutVars>
          <dgm:bulletEnabled val="1"/>
        </dgm:presLayoutVars>
      </dgm:prSet>
      <dgm:spPr/>
    </dgm:pt>
    <dgm:pt modelId="{9BFEC355-1CED-4BF4-BEF0-F036BC059B0C}" type="pres">
      <dgm:prSet presAssocID="{732D8B1F-E247-4A2F-BAE7-1DFC09CAC65C}" presName="rect6ParTx" presStyleLbl="alignAcc1" presStyleIdx="6" presStyleCnt="7">
        <dgm:presLayoutVars>
          <dgm:chMax val="1"/>
          <dgm:bulletEnabled val="1"/>
        </dgm:presLayoutVars>
      </dgm:prSet>
      <dgm:spPr/>
      <dgm:t>
        <a:bodyPr/>
        <a:lstStyle/>
        <a:p>
          <a:endParaRPr lang="en-US"/>
        </a:p>
      </dgm:t>
    </dgm:pt>
    <dgm:pt modelId="{160D2AD4-3F45-4EEE-9D1E-A552BBC7F388}" type="pres">
      <dgm:prSet presAssocID="{732D8B1F-E247-4A2F-BAE7-1DFC09CAC65C}" presName="rect6ChTx" presStyleLbl="alignAcc1" presStyleIdx="6" presStyleCnt="7">
        <dgm:presLayoutVars>
          <dgm:bulletEnabled val="1"/>
        </dgm:presLayoutVars>
      </dgm:prSet>
      <dgm:spPr/>
      <dgm:t>
        <a:bodyPr/>
        <a:lstStyle/>
        <a:p>
          <a:endParaRPr lang="en-US"/>
        </a:p>
      </dgm:t>
    </dgm:pt>
    <dgm:pt modelId="{304811C1-75F9-41C0-B026-A03CA50C63DF}" type="pres">
      <dgm:prSet presAssocID="{58BB8299-98CF-469A-BB17-9939204F2DAC}" presName="rect7ParTx" presStyleLbl="alignAcc1" presStyleIdx="6" presStyleCnt="7">
        <dgm:presLayoutVars>
          <dgm:chMax val="1"/>
          <dgm:bulletEnabled val="1"/>
        </dgm:presLayoutVars>
      </dgm:prSet>
      <dgm:spPr/>
      <dgm:t>
        <a:bodyPr/>
        <a:lstStyle/>
        <a:p>
          <a:endParaRPr lang="en-US"/>
        </a:p>
      </dgm:t>
    </dgm:pt>
    <dgm:pt modelId="{CDE8363A-723E-47EE-8B91-427BC88A12CD}" type="pres">
      <dgm:prSet presAssocID="{58BB8299-98CF-469A-BB17-9939204F2DAC}" presName="rect7ChTx" presStyleLbl="alignAcc1" presStyleIdx="6" presStyleCnt="7">
        <dgm:presLayoutVars>
          <dgm:bulletEnabled val="1"/>
        </dgm:presLayoutVars>
      </dgm:prSet>
      <dgm:spPr/>
      <dgm:t>
        <a:bodyPr/>
        <a:lstStyle/>
        <a:p>
          <a:endParaRPr lang="en-US"/>
        </a:p>
      </dgm:t>
    </dgm:pt>
  </dgm:ptLst>
  <dgm:cxnLst>
    <dgm:cxn modelId="{F8085E0B-4E4C-4DC6-8753-BF9C1FF0F233}" srcId="{F07DBCC5-69D7-4A46-8A67-70F7F2391C46}" destId="{732D8B1F-E247-4A2F-BAE7-1DFC09CAC65C}" srcOrd="5" destOrd="0" parTransId="{EF7B5465-6987-4B90-B011-CA279EDD9393}" sibTransId="{0295E492-B1E7-4629-9608-8CD356B1A293}"/>
    <dgm:cxn modelId="{D0FF38AF-A6AC-401F-B527-A9D8C7EAABE5}" srcId="{F07DBCC5-69D7-4A46-8A67-70F7F2391C46}" destId="{506102D1-5B1B-4656-84DE-783A8C3BDEF8}" srcOrd="4" destOrd="0" parTransId="{5767A1FE-4C5F-47BD-AF42-09225F21AE74}" sibTransId="{69B5F9AF-8E53-4350-ABC3-72E9025040A7}"/>
    <dgm:cxn modelId="{8DE5958E-83CF-4336-9B1E-B8A86A116562}" type="presOf" srcId="{F07DBCC5-69D7-4A46-8A67-70F7F2391C46}" destId="{779FAC2F-003D-44AB-8550-C12C257D70E5}" srcOrd="0" destOrd="0" presId="urn:microsoft.com/office/officeart/2005/8/layout/target3"/>
    <dgm:cxn modelId="{9CDB4B01-F9F1-4A9F-8D8D-5C60743DAE85}" srcId="{EEC54BD4-6B6C-41E4-A11D-2BA91F0F259F}" destId="{3DEC57F2-366A-44BA-AC47-DE9612D5DE17}" srcOrd="0" destOrd="0" parTransId="{3C321D43-8610-44EF-B14C-A626DB9D0BFB}" sibTransId="{1D93B3A0-BF2E-45C7-96DC-A0B74210007A}"/>
    <dgm:cxn modelId="{46E2D639-7107-4049-BC50-023B1FD367B0}" type="presOf" srcId="{732D8B1F-E247-4A2F-BAE7-1DFC09CAC65C}" destId="{C5B56229-E068-4A68-BC42-6E447E7E1ADE}" srcOrd="0" destOrd="0" presId="urn:microsoft.com/office/officeart/2005/8/layout/target3"/>
    <dgm:cxn modelId="{20BEEDB1-5234-49D7-8542-A145D45AADB5}" srcId="{F07DBCC5-69D7-4A46-8A67-70F7F2391C46}" destId="{7DDC5014-56AC-4CB8-8876-66A576337D48}" srcOrd="0" destOrd="0" parTransId="{0715B40B-8D39-48DD-91D8-F74E9F737298}" sibTransId="{3CF466C4-21BB-4F88-A754-E289B4661256}"/>
    <dgm:cxn modelId="{00C59385-5C31-44CA-8865-D1A442E4FB3F}" type="presOf" srcId="{7DDC5014-56AC-4CB8-8876-66A576337D48}" destId="{C114A068-9017-4AC3-AB1F-54534C651F9F}" srcOrd="0" destOrd="0" presId="urn:microsoft.com/office/officeart/2005/8/layout/target3"/>
    <dgm:cxn modelId="{17BEAAB3-7D59-43EC-A40D-257042036F34}" type="presOf" srcId="{41A988BC-79D3-42E7-ABB5-83FEDFADFE77}" destId="{E7FFAE81-BC0A-4BE1-936C-17A155C5F7B0}" srcOrd="1" destOrd="0" presId="urn:microsoft.com/office/officeart/2005/8/layout/target3"/>
    <dgm:cxn modelId="{B01BB41D-F679-4E30-BCC1-43ECF02400B8}" type="presOf" srcId="{AD5E9BED-4D00-47D9-9A3B-CD7E7CDE31F8}" destId="{CDE8363A-723E-47EE-8B91-427BC88A12CD}" srcOrd="0" destOrd="1" presId="urn:microsoft.com/office/officeart/2005/8/layout/target3"/>
    <dgm:cxn modelId="{0D3B57B5-6FB4-4C72-AE06-6B3F22CE0524}" type="presOf" srcId="{732D8B1F-E247-4A2F-BAE7-1DFC09CAC65C}" destId="{9BFEC355-1CED-4BF4-BEF0-F036BC059B0C}" srcOrd="1" destOrd="0" presId="urn:microsoft.com/office/officeart/2005/8/layout/target3"/>
    <dgm:cxn modelId="{C18FE1AB-6660-4BE1-AE2E-75704A165771}" type="presOf" srcId="{58BB8299-98CF-469A-BB17-9939204F2DAC}" destId="{E10653C4-4CD4-489A-97C8-97A5706EB69B}" srcOrd="0" destOrd="0" presId="urn:microsoft.com/office/officeart/2005/8/layout/target3"/>
    <dgm:cxn modelId="{C9AAB6C6-686B-4849-9739-75FCDE69326E}" srcId="{732D8B1F-E247-4A2F-BAE7-1DFC09CAC65C}" destId="{511CDC35-0B64-4FB1-A070-31BE6F23D573}" srcOrd="1" destOrd="0" parTransId="{265E7028-031A-464F-A66F-B4DEA3AD862D}" sibTransId="{5717BA06-957D-4B71-8AC1-08788C17ECC5}"/>
    <dgm:cxn modelId="{E57D0FD4-2C9D-4216-A4A9-96C1A20F73C3}" srcId="{F07DBCC5-69D7-4A46-8A67-70F7F2391C46}" destId="{67FF9005-444D-4ED1-882F-B207C3F39A6E}" srcOrd="1" destOrd="0" parTransId="{2910BECC-F37F-48BD-BBB1-18187296F4BA}" sibTransId="{C54409AB-57DD-43B8-BA66-48FE5EFB9369}"/>
    <dgm:cxn modelId="{1CB27C43-FAE4-4846-9C9D-16C4A2AF6875}" type="presOf" srcId="{506102D1-5B1B-4656-84DE-783A8C3BDEF8}" destId="{9E662BAC-F5C4-4E4A-9B2C-73375F21E070}" srcOrd="1" destOrd="0" presId="urn:microsoft.com/office/officeart/2005/8/layout/target3"/>
    <dgm:cxn modelId="{A22FF725-F437-4648-8FD2-782F07746099}" type="presOf" srcId="{51495B75-5696-4B03-AB28-E79814838AFA}" destId="{160D2AD4-3F45-4EEE-9D1E-A552BBC7F388}" srcOrd="0" destOrd="0" presId="urn:microsoft.com/office/officeart/2005/8/layout/target3"/>
    <dgm:cxn modelId="{5AFEAC90-FACA-46D8-912F-257F0DD692E8}" srcId="{58BB8299-98CF-469A-BB17-9939204F2DAC}" destId="{AD5E9BED-4D00-47D9-9A3B-CD7E7CDE31F8}" srcOrd="1" destOrd="0" parTransId="{E325A87D-C458-4517-AA3F-9B76EA9F3151}" sibTransId="{943043D5-CDBF-4AA2-B157-BB823A4D5FD9}"/>
    <dgm:cxn modelId="{923DDAB7-A2AD-4336-A0CB-103AB5B130E9}" type="presOf" srcId="{511CDC35-0B64-4FB1-A070-31BE6F23D573}" destId="{160D2AD4-3F45-4EEE-9D1E-A552BBC7F388}" srcOrd="0" destOrd="1" presId="urn:microsoft.com/office/officeart/2005/8/layout/target3"/>
    <dgm:cxn modelId="{C626526B-C0E7-4382-BA21-82FBA8479E16}" type="presOf" srcId="{6859C9E2-1617-4F8D-8376-4AACF13BC2A6}" destId="{CDE8363A-723E-47EE-8B91-427BC88A12CD}" srcOrd="0" destOrd="0" presId="urn:microsoft.com/office/officeart/2005/8/layout/target3"/>
    <dgm:cxn modelId="{DE606F3F-7DDE-489D-9438-5BF8037BF1D5}" srcId="{F07DBCC5-69D7-4A46-8A67-70F7F2391C46}" destId="{A64A7F9E-86F7-4225-BF6B-6A6A1CF0B035}" srcOrd="3" destOrd="0" parTransId="{7421960F-93F2-4B23-A446-88B3DC760D9F}" sibTransId="{62D183BD-4C30-4D61-A411-D7FBEF0E4E9E}"/>
    <dgm:cxn modelId="{41C8AC3C-3FBB-4A0F-9DBF-D3D4E38D6A99}" srcId="{F07DBCC5-69D7-4A46-8A67-70F7F2391C46}" destId="{58BB8299-98CF-469A-BB17-9939204F2DAC}" srcOrd="6" destOrd="0" parTransId="{FE6ACF3C-752B-4EF8-8CD9-AC5F7630939F}" sibTransId="{70D83B01-9D42-4F7A-980D-6879C494EEE3}"/>
    <dgm:cxn modelId="{1C3ABD39-0094-4F78-8468-663F674FC684}" type="presOf" srcId="{58BB8299-98CF-469A-BB17-9939204F2DAC}" destId="{304811C1-75F9-41C0-B026-A03CA50C63DF}" srcOrd="1" destOrd="0" presId="urn:microsoft.com/office/officeart/2005/8/layout/target3"/>
    <dgm:cxn modelId="{4474557A-D5BD-4AB8-B0BA-3EA291599F1E}" type="presOf" srcId="{506102D1-5B1B-4656-84DE-783A8C3BDEF8}" destId="{670B9642-FFE2-40D6-AAAC-CEAC3108F42E}" srcOrd="0" destOrd="0" presId="urn:microsoft.com/office/officeart/2005/8/layout/target3"/>
    <dgm:cxn modelId="{C38FABC6-9D3C-4ECA-91E3-A914A39B2BBB}" srcId="{732D8B1F-E247-4A2F-BAE7-1DFC09CAC65C}" destId="{51495B75-5696-4B03-AB28-E79814838AFA}" srcOrd="0" destOrd="0" parTransId="{9569709F-3449-41CC-BAE2-EDB435A67AF8}" sibTransId="{89B80FE9-0384-4ECB-98DB-D4D5E1FC9D19}"/>
    <dgm:cxn modelId="{211F5354-DC67-44CE-B8D5-2F2FA461717E}" type="presOf" srcId="{A64A7F9E-86F7-4225-BF6B-6A6A1CF0B035}" destId="{65AA996A-ACEC-4BEC-AE35-11A3854B33A4}" srcOrd="0" destOrd="0" presId="urn:microsoft.com/office/officeart/2005/8/layout/target3"/>
    <dgm:cxn modelId="{AF326BCB-91B2-43F9-846E-AFF77DC810A2}" type="presOf" srcId="{A64A7F9E-86F7-4225-BF6B-6A6A1CF0B035}" destId="{74CCE66E-8787-431F-9A22-C8B5754E8011}" srcOrd="1" destOrd="0" presId="urn:microsoft.com/office/officeart/2005/8/layout/target3"/>
    <dgm:cxn modelId="{AA8A2CF1-1F04-4AD7-80FE-08ADBDE26B86}" srcId="{EEC54BD4-6B6C-41E4-A11D-2BA91F0F259F}" destId="{5D033CB2-3642-4FBB-964F-271F6CD14A91}" srcOrd="1" destOrd="0" parTransId="{E766B816-E6AE-44C8-82F0-082072E1CF61}" sibTransId="{2153B736-563E-4A2E-A3B2-E1D5D2A6A17E}"/>
    <dgm:cxn modelId="{5BD325E1-A861-42A0-9E91-0CA57A605534}" type="presOf" srcId="{7DDC5014-56AC-4CB8-8876-66A576337D48}" destId="{BFB57160-EDF3-462F-B6DC-E7FD6C58D810}" srcOrd="1" destOrd="0" presId="urn:microsoft.com/office/officeart/2005/8/layout/target3"/>
    <dgm:cxn modelId="{4693CCD3-42AB-41D4-B7DF-164F89D7E9C9}" srcId="{58BB8299-98CF-469A-BB17-9939204F2DAC}" destId="{6859C9E2-1617-4F8D-8376-4AACF13BC2A6}" srcOrd="0" destOrd="0" parTransId="{AB766504-A522-4529-8C84-F3917B8DED42}" sibTransId="{AAE59820-AD8D-46EB-8630-2881079ADC7A}"/>
    <dgm:cxn modelId="{AE4999D7-89D7-4443-ADA7-0211B9848EFC}" srcId="{F07DBCC5-69D7-4A46-8A67-70F7F2391C46}" destId="{EEC54BD4-6B6C-41E4-A11D-2BA91F0F259F}" srcOrd="7" destOrd="0" parTransId="{F8BB9FF3-DD36-4D19-A0D5-49616C3AE7F8}" sibTransId="{58150642-9611-46A7-A0BE-6670E51F6C04}"/>
    <dgm:cxn modelId="{EA2AB828-8F14-4E75-8836-112FB8A07C66}" type="presOf" srcId="{67FF9005-444D-4ED1-882F-B207C3F39A6E}" destId="{E26E1175-AE62-43C2-A576-C2E3E8668361}" srcOrd="1" destOrd="0" presId="urn:microsoft.com/office/officeart/2005/8/layout/target3"/>
    <dgm:cxn modelId="{34B8C828-19FF-4DC2-AE3A-F8B9E82AD0DD}" type="presOf" srcId="{67FF9005-444D-4ED1-882F-B207C3F39A6E}" destId="{C4497E5E-DBB3-470C-BDB1-DDC7905824D5}" srcOrd="0" destOrd="0" presId="urn:microsoft.com/office/officeart/2005/8/layout/target3"/>
    <dgm:cxn modelId="{8DFD0669-FF78-4088-BA0D-433394014111}" srcId="{F07DBCC5-69D7-4A46-8A67-70F7F2391C46}" destId="{41A988BC-79D3-42E7-ABB5-83FEDFADFE77}" srcOrd="2" destOrd="0" parTransId="{E0A503E0-1B9B-4AB7-ABA6-038352C62BA8}" sibTransId="{BB9A263A-7CA8-461C-BCFA-E576A1125AA7}"/>
    <dgm:cxn modelId="{61923A20-86EB-4D2A-93DF-50ED06FAAF60}" type="presOf" srcId="{41A988BC-79D3-42E7-ABB5-83FEDFADFE77}" destId="{A7B4099B-7B9E-4862-9976-4BCAE3417E9F}" srcOrd="0" destOrd="0" presId="urn:microsoft.com/office/officeart/2005/8/layout/target3"/>
    <dgm:cxn modelId="{CFA07A3A-4ACD-4F1A-B973-B05DC3DBBCDA}" type="presParOf" srcId="{779FAC2F-003D-44AB-8550-C12C257D70E5}" destId="{27457EBF-635E-41DB-89DA-B5F94C2A50D6}" srcOrd="0" destOrd="0" presId="urn:microsoft.com/office/officeart/2005/8/layout/target3"/>
    <dgm:cxn modelId="{9E992023-CA0A-4176-88A9-A9529B593C60}" type="presParOf" srcId="{779FAC2F-003D-44AB-8550-C12C257D70E5}" destId="{B30B62E2-F878-4BD6-904B-0EDFFC449B41}" srcOrd="1" destOrd="0" presId="urn:microsoft.com/office/officeart/2005/8/layout/target3"/>
    <dgm:cxn modelId="{1B6EA6A9-DB86-4EAE-ACC4-73F9607022F0}" type="presParOf" srcId="{779FAC2F-003D-44AB-8550-C12C257D70E5}" destId="{C114A068-9017-4AC3-AB1F-54534C651F9F}" srcOrd="2" destOrd="0" presId="urn:microsoft.com/office/officeart/2005/8/layout/target3"/>
    <dgm:cxn modelId="{D647C4BB-FB27-42D5-B0A4-144693106D0B}" type="presParOf" srcId="{779FAC2F-003D-44AB-8550-C12C257D70E5}" destId="{7578C231-F8EA-4AA2-8CAB-F4C33F8755DE}" srcOrd="3" destOrd="0" presId="urn:microsoft.com/office/officeart/2005/8/layout/target3"/>
    <dgm:cxn modelId="{49E6FD21-98C6-4FF0-8E5D-767263AD901A}" type="presParOf" srcId="{779FAC2F-003D-44AB-8550-C12C257D70E5}" destId="{2139568B-3B4E-47E5-9AD4-FDF073D99CE8}" srcOrd="4" destOrd="0" presId="urn:microsoft.com/office/officeart/2005/8/layout/target3"/>
    <dgm:cxn modelId="{F385BA79-9281-4A38-9DDC-75C126508917}" type="presParOf" srcId="{779FAC2F-003D-44AB-8550-C12C257D70E5}" destId="{C4497E5E-DBB3-470C-BDB1-DDC7905824D5}" srcOrd="5" destOrd="0" presId="urn:microsoft.com/office/officeart/2005/8/layout/target3"/>
    <dgm:cxn modelId="{33897D3D-D6E2-4C30-ACD6-319152114963}" type="presParOf" srcId="{779FAC2F-003D-44AB-8550-C12C257D70E5}" destId="{62FC4F02-4363-407D-BA5D-2BBA5C3AB4A3}" srcOrd="6" destOrd="0" presId="urn:microsoft.com/office/officeart/2005/8/layout/target3"/>
    <dgm:cxn modelId="{462470BB-7C71-4A16-940A-18B46422D3D7}" type="presParOf" srcId="{779FAC2F-003D-44AB-8550-C12C257D70E5}" destId="{84A9BD82-7FF9-4DA3-9D9B-28A8167FAC14}" srcOrd="7" destOrd="0" presId="urn:microsoft.com/office/officeart/2005/8/layout/target3"/>
    <dgm:cxn modelId="{51E0893D-F3C9-4287-9237-BF0E2F339BD6}" type="presParOf" srcId="{779FAC2F-003D-44AB-8550-C12C257D70E5}" destId="{A7B4099B-7B9E-4862-9976-4BCAE3417E9F}" srcOrd="8" destOrd="0" presId="urn:microsoft.com/office/officeart/2005/8/layout/target3"/>
    <dgm:cxn modelId="{7D0EA4B5-8A3D-4B65-A8AC-1121ABC12A41}" type="presParOf" srcId="{779FAC2F-003D-44AB-8550-C12C257D70E5}" destId="{2A898AE6-BF3D-4A77-9FF3-A5D1DE060335}" srcOrd="9" destOrd="0" presId="urn:microsoft.com/office/officeart/2005/8/layout/target3"/>
    <dgm:cxn modelId="{FF714B7E-E0C8-4C22-B578-3808C9970BE3}" type="presParOf" srcId="{779FAC2F-003D-44AB-8550-C12C257D70E5}" destId="{CADF2802-8502-4CBC-9FC8-3FEC0FE7F8D6}" srcOrd="10" destOrd="0" presId="urn:microsoft.com/office/officeart/2005/8/layout/target3"/>
    <dgm:cxn modelId="{0FB603BE-838B-4462-9FA3-E904C070F340}" type="presParOf" srcId="{779FAC2F-003D-44AB-8550-C12C257D70E5}" destId="{65AA996A-ACEC-4BEC-AE35-11A3854B33A4}" srcOrd="11" destOrd="0" presId="urn:microsoft.com/office/officeart/2005/8/layout/target3"/>
    <dgm:cxn modelId="{1D017769-9FF1-4D68-B3B9-0AA8CF5957A0}" type="presParOf" srcId="{779FAC2F-003D-44AB-8550-C12C257D70E5}" destId="{6D0AC620-BE89-458B-8E2F-306034D1197B}" srcOrd="12" destOrd="0" presId="urn:microsoft.com/office/officeart/2005/8/layout/target3"/>
    <dgm:cxn modelId="{B642EBD5-6D51-48C3-9359-72271C19629E}" type="presParOf" srcId="{779FAC2F-003D-44AB-8550-C12C257D70E5}" destId="{00299DA4-D13A-473C-A8A3-4C55219FACB7}" srcOrd="13" destOrd="0" presId="urn:microsoft.com/office/officeart/2005/8/layout/target3"/>
    <dgm:cxn modelId="{7F851343-F6F9-4D24-B92D-DE9BFC7B384D}" type="presParOf" srcId="{779FAC2F-003D-44AB-8550-C12C257D70E5}" destId="{670B9642-FFE2-40D6-AAAC-CEAC3108F42E}" srcOrd="14" destOrd="0" presId="urn:microsoft.com/office/officeart/2005/8/layout/target3"/>
    <dgm:cxn modelId="{28BEFE02-F8C0-4EAE-8A71-17C42E49AC94}" type="presParOf" srcId="{779FAC2F-003D-44AB-8550-C12C257D70E5}" destId="{A7A686EB-BD84-4791-9FC7-A92C6D082DE7}" srcOrd="15" destOrd="0" presId="urn:microsoft.com/office/officeart/2005/8/layout/target3"/>
    <dgm:cxn modelId="{843A89D0-EFDB-49A5-A9CE-A7A75A2FEFE6}" type="presParOf" srcId="{779FAC2F-003D-44AB-8550-C12C257D70E5}" destId="{5F710C8C-0F58-448F-A1FD-504A418C987F}" srcOrd="16" destOrd="0" presId="urn:microsoft.com/office/officeart/2005/8/layout/target3"/>
    <dgm:cxn modelId="{06482CAD-CE15-49F7-8DE3-FD4C230B3768}" type="presParOf" srcId="{779FAC2F-003D-44AB-8550-C12C257D70E5}" destId="{C5B56229-E068-4A68-BC42-6E447E7E1ADE}" srcOrd="17" destOrd="0" presId="urn:microsoft.com/office/officeart/2005/8/layout/target3"/>
    <dgm:cxn modelId="{3ED87B1D-C45E-4F08-9F16-91C96B926E41}" type="presParOf" srcId="{779FAC2F-003D-44AB-8550-C12C257D70E5}" destId="{C68AE16A-507B-4C44-AD96-62F3EDC16C4E}" srcOrd="18" destOrd="0" presId="urn:microsoft.com/office/officeart/2005/8/layout/target3"/>
    <dgm:cxn modelId="{FC605204-DB0F-4343-91A7-23B24783F8F9}" type="presParOf" srcId="{779FAC2F-003D-44AB-8550-C12C257D70E5}" destId="{39E9609D-4C9C-4AB8-8A58-29B738BA70AB}" srcOrd="19" destOrd="0" presId="urn:microsoft.com/office/officeart/2005/8/layout/target3"/>
    <dgm:cxn modelId="{E7E9A88D-5369-4F85-BC45-73F3D75D82E7}" type="presParOf" srcId="{779FAC2F-003D-44AB-8550-C12C257D70E5}" destId="{E10653C4-4CD4-489A-97C8-97A5706EB69B}" srcOrd="20" destOrd="0" presId="urn:microsoft.com/office/officeart/2005/8/layout/target3"/>
    <dgm:cxn modelId="{4EBB5CE3-DFF5-4B41-B52A-A719B240D629}" type="presParOf" srcId="{779FAC2F-003D-44AB-8550-C12C257D70E5}" destId="{BFB57160-EDF3-462F-B6DC-E7FD6C58D810}" srcOrd="21" destOrd="0" presId="urn:microsoft.com/office/officeart/2005/8/layout/target3"/>
    <dgm:cxn modelId="{4D577274-F95D-41DE-8B27-99F94B1D1AFB}" type="presParOf" srcId="{779FAC2F-003D-44AB-8550-C12C257D70E5}" destId="{87BEB494-55FE-4AC4-9877-C5D2F0B8B451}" srcOrd="22" destOrd="0" presId="urn:microsoft.com/office/officeart/2005/8/layout/target3"/>
    <dgm:cxn modelId="{3EE4D54E-9587-44CE-A006-6A5E213A1DE9}" type="presParOf" srcId="{779FAC2F-003D-44AB-8550-C12C257D70E5}" destId="{E26E1175-AE62-43C2-A576-C2E3E8668361}" srcOrd="23" destOrd="0" presId="urn:microsoft.com/office/officeart/2005/8/layout/target3"/>
    <dgm:cxn modelId="{D37AB733-B40A-4B03-8942-59BCAC94FFF1}" type="presParOf" srcId="{779FAC2F-003D-44AB-8550-C12C257D70E5}" destId="{8B2D1F01-1AEF-43FA-826D-B46B19F553B2}" srcOrd="24" destOrd="0" presId="urn:microsoft.com/office/officeart/2005/8/layout/target3"/>
    <dgm:cxn modelId="{3A6388A0-ADF8-4D4E-BFB4-EC2A847DC2D6}" type="presParOf" srcId="{779FAC2F-003D-44AB-8550-C12C257D70E5}" destId="{E7FFAE81-BC0A-4BE1-936C-17A155C5F7B0}" srcOrd="25" destOrd="0" presId="urn:microsoft.com/office/officeart/2005/8/layout/target3"/>
    <dgm:cxn modelId="{07D99214-5B6D-40D4-AE09-FFA3EDFF6051}" type="presParOf" srcId="{779FAC2F-003D-44AB-8550-C12C257D70E5}" destId="{C7CCDDB6-940A-4AA1-BD44-13DBE70AB825}" srcOrd="26" destOrd="0" presId="urn:microsoft.com/office/officeart/2005/8/layout/target3"/>
    <dgm:cxn modelId="{4DFBC41B-8E50-4E5F-8A12-4DAD94DCEA53}" type="presParOf" srcId="{779FAC2F-003D-44AB-8550-C12C257D70E5}" destId="{74CCE66E-8787-431F-9A22-C8B5754E8011}" srcOrd="27" destOrd="0" presId="urn:microsoft.com/office/officeart/2005/8/layout/target3"/>
    <dgm:cxn modelId="{EBBDABF3-1A76-463D-8A94-9B94718BF1E8}" type="presParOf" srcId="{779FAC2F-003D-44AB-8550-C12C257D70E5}" destId="{D9C6B357-A272-4184-AB8B-96FC12D5D26A}" srcOrd="28" destOrd="0" presId="urn:microsoft.com/office/officeart/2005/8/layout/target3"/>
    <dgm:cxn modelId="{07B46C40-71E5-4891-82E3-DC13E85E29AF}" type="presParOf" srcId="{779FAC2F-003D-44AB-8550-C12C257D70E5}" destId="{9E662BAC-F5C4-4E4A-9B2C-73375F21E070}" srcOrd="29" destOrd="0" presId="urn:microsoft.com/office/officeart/2005/8/layout/target3"/>
    <dgm:cxn modelId="{4E7A813D-E489-4A41-8F2C-60B45846A184}" type="presParOf" srcId="{779FAC2F-003D-44AB-8550-C12C257D70E5}" destId="{67B9940B-6449-48CE-AFFF-1CD33D667E2E}" srcOrd="30" destOrd="0" presId="urn:microsoft.com/office/officeart/2005/8/layout/target3"/>
    <dgm:cxn modelId="{FE478526-FF01-40E0-8EFE-70D458F04C13}" type="presParOf" srcId="{779FAC2F-003D-44AB-8550-C12C257D70E5}" destId="{9BFEC355-1CED-4BF4-BEF0-F036BC059B0C}" srcOrd="31" destOrd="0" presId="urn:microsoft.com/office/officeart/2005/8/layout/target3"/>
    <dgm:cxn modelId="{F5438EA6-687E-4478-AF31-F0D5A746859C}" type="presParOf" srcId="{779FAC2F-003D-44AB-8550-C12C257D70E5}" destId="{160D2AD4-3F45-4EEE-9D1E-A552BBC7F388}" srcOrd="32" destOrd="0" presId="urn:microsoft.com/office/officeart/2005/8/layout/target3"/>
    <dgm:cxn modelId="{E109515C-5E18-49C0-8199-98CFDA108477}" type="presParOf" srcId="{779FAC2F-003D-44AB-8550-C12C257D70E5}" destId="{304811C1-75F9-41C0-B026-A03CA50C63DF}" srcOrd="33" destOrd="0" presId="urn:microsoft.com/office/officeart/2005/8/layout/target3"/>
    <dgm:cxn modelId="{3D7667C8-2AE1-4F90-A723-AD9671EF63F9}" type="presParOf" srcId="{779FAC2F-003D-44AB-8550-C12C257D70E5}" destId="{CDE8363A-723E-47EE-8B91-427BC88A12CD}" srcOrd="3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457EBF-635E-41DB-89DA-B5F94C2A50D6}">
      <dsp:nvSpPr>
        <dsp:cNvPr id="0" name=""/>
        <dsp:cNvSpPr/>
      </dsp:nvSpPr>
      <dsp:spPr>
        <a:xfrm>
          <a:off x="0" y="0"/>
          <a:ext cx="4408263" cy="4408263"/>
        </a:xfrm>
        <a:prstGeom prst="pie">
          <a:avLst>
            <a:gd name="adj1" fmla="val 5400000"/>
            <a:gd name="adj2" fmla="val 16200000"/>
          </a:avLst>
        </a:prstGeom>
        <a:solidFill>
          <a:schemeClr val="accent3">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14A068-9017-4AC3-AB1F-54534C651F9F}">
      <dsp:nvSpPr>
        <dsp:cNvPr id="0" name=""/>
        <dsp:cNvSpPr/>
      </dsp:nvSpPr>
      <dsp:spPr>
        <a:xfrm>
          <a:off x="2204131" y="0"/>
          <a:ext cx="5356708" cy="4408263"/>
        </a:xfrm>
        <a:prstGeom prst="rect">
          <a:avLst/>
        </a:prstGeom>
        <a:solidFill>
          <a:schemeClr val="lt1">
            <a:alpha val="90000"/>
            <a:hueOff val="0"/>
            <a:satOff val="0"/>
            <a:lumOff val="0"/>
            <a:alphaOff val="0"/>
          </a:schemeClr>
        </a:solidFill>
        <a:ln w="2642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Elephant" pitchFamily="18" charset="0"/>
            </a:rPr>
            <a:t>Pengertian</a:t>
          </a:r>
          <a:r>
            <a:rPr lang="en-US" sz="1800" kern="1200" dirty="0" smtClean="0">
              <a:latin typeface="Elephant" pitchFamily="18" charset="0"/>
            </a:rPr>
            <a:t> </a:t>
          </a:r>
          <a:r>
            <a:rPr lang="en-US" sz="1800" kern="1200" dirty="0" err="1" smtClean="0">
              <a:latin typeface="Elephant" pitchFamily="18" charset="0"/>
            </a:rPr>
            <a:t>puasa</a:t>
          </a:r>
          <a:r>
            <a:rPr lang="en-US" sz="1800" kern="1200" dirty="0" smtClean="0">
              <a:latin typeface="Elephant" pitchFamily="18" charset="0"/>
            </a:rPr>
            <a:t> </a:t>
          </a:r>
          <a:endParaRPr lang="en-US" sz="1800" kern="1200" dirty="0">
            <a:latin typeface="Elephant" pitchFamily="18" charset="0"/>
          </a:endParaRPr>
        </a:p>
      </dsp:txBody>
      <dsp:txXfrm>
        <a:off x="2204131" y="0"/>
        <a:ext cx="2678354" cy="440825"/>
      </dsp:txXfrm>
    </dsp:sp>
    <dsp:sp modelId="{2139568B-3B4E-47E5-9AD4-FDF073D99CE8}">
      <dsp:nvSpPr>
        <dsp:cNvPr id="0" name=""/>
        <dsp:cNvSpPr/>
      </dsp:nvSpPr>
      <dsp:spPr>
        <a:xfrm>
          <a:off x="330619" y="440825"/>
          <a:ext cx="3747025" cy="3747025"/>
        </a:xfrm>
        <a:prstGeom prst="pie">
          <a:avLst>
            <a:gd name="adj1" fmla="val 5400000"/>
            <a:gd name="adj2" fmla="val 16200000"/>
          </a:avLst>
        </a:prstGeom>
        <a:solidFill>
          <a:schemeClr val="accent3">
            <a:hueOff val="1875044"/>
            <a:satOff val="-2813"/>
            <a:lumOff val="-458"/>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497E5E-DBB3-470C-BDB1-DDC7905824D5}">
      <dsp:nvSpPr>
        <dsp:cNvPr id="0" name=""/>
        <dsp:cNvSpPr/>
      </dsp:nvSpPr>
      <dsp:spPr>
        <a:xfrm>
          <a:off x="2204131" y="440825"/>
          <a:ext cx="5356708" cy="3747025"/>
        </a:xfrm>
        <a:prstGeom prst="rect">
          <a:avLst/>
        </a:prstGeom>
        <a:solidFill>
          <a:schemeClr val="lt1">
            <a:alpha val="90000"/>
            <a:hueOff val="0"/>
            <a:satOff val="0"/>
            <a:lumOff val="0"/>
            <a:alphaOff val="0"/>
          </a:schemeClr>
        </a:solidFill>
        <a:ln w="26425" cap="flat" cmpd="sng" algn="ctr">
          <a:solidFill>
            <a:schemeClr val="accent3">
              <a:hueOff val="1875044"/>
              <a:satOff val="-2813"/>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Elephant" pitchFamily="18" charset="0"/>
            </a:rPr>
            <a:t>Macam-macam</a:t>
          </a:r>
          <a:r>
            <a:rPr lang="en-US" sz="1800" kern="1200" dirty="0" smtClean="0">
              <a:latin typeface="Elephant" pitchFamily="18" charset="0"/>
            </a:rPr>
            <a:t> </a:t>
          </a:r>
          <a:r>
            <a:rPr lang="en-US" sz="1800" kern="1200" dirty="0" err="1" smtClean="0">
              <a:latin typeface="Elephant" pitchFamily="18" charset="0"/>
            </a:rPr>
            <a:t>puasa</a:t>
          </a:r>
          <a:endParaRPr lang="en-US" sz="1800" kern="1200" dirty="0">
            <a:latin typeface="Elephant" pitchFamily="18" charset="0"/>
          </a:endParaRPr>
        </a:p>
      </dsp:txBody>
      <dsp:txXfrm>
        <a:off x="2204131" y="440825"/>
        <a:ext cx="2678354" cy="440825"/>
      </dsp:txXfrm>
    </dsp:sp>
    <dsp:sp modelId="{84A9BD82-7FF9-4DA3-9D9B-28A8167FAC14}">
      <dsp:nvSpPr>
        <dsp:cNvPr id="0" name=""/>
        <dsp:cNvSpPr/>
      </dsp:nvSpPr>
      <dsp:spPr>
        <a:xfrm>
          <a:off x="661238" y="881651"/>
          <a:ext cx="3085786" cy="3085786"/>
        </a:xfrm>
        <a:prstGeom prst="pie">
          <a:avLst>
            <a:gd name="adj1" fmla="val 5400000"/>
            <a:gd name="adj2" fmla="val 16200000"/>
          </a:avLst>
        </a:prstGeom>
        <a:solidFill>
          <a:schemeClr val="accent3">
            <a:hueOff val="3750088"/>
            <a:satOff val="-5627"/>
            <a:lumOff val="-915"/>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B4099B-7B9E-4862-9976-4BCAE3417E9F}">
      <dsp:nvSpPr>
        <dsp:cNvPr id="0" name=""/>
        <dsp:cNvSpPr/>
      </dsp:nvSpPr>
      <dsp:spPr>
        <a:xfrm>
          <a:off x="2204131" y="881651"/>
          <a:ext cx="5356708" cy="3085786"/>
        </a:xfrm>
        <a:prstGeom prst="rect">
          <a:avLst/>
        </a:prstGeom>
        <a:solidFill>
          <a:schemeClr val="lt1">
            <a:alpha val="90000"/>
            <a:hueOff val="0"/>
            <a:satOff val="0"/>
            <a:lumOff val="0"/>
            <a:alphaOff val="0"/>
          </a:schemeClr>
        </a:solidFill>
        <a:ln w="26425"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Elephant" pitchFamily="18" charset="0"/>
            </a:rPr>
            <a:t>Syarat-syarat</a:t>
          </a:r>
          <a:r>
            <a:rPr lang="en-US" sz="1800" kern="1200" dirty="0" smtClean="0">
              <a:latin typeface="Elephant" pitchFamily="18" charset="0"/>
            </a:rPr>
            <a:t> </a:t>
          </a:r>
          <a:r>
            <a:rPr lang="en-US" sz="1800" kern="1200" dirty="0" err="1" smtClean="0">
              <a:latin typeface="Elephant" pitchFamily="18" charset="0"/>
            </a:rPr>
            <a:t>puasa</a:t>
          </a:r>
          <a:endParaRPr lang="en-US" sz="1800" kern="1200" dirty="0">
            <a:latin typeface="Elephant" pitchFamily="18" charset="0"/>
          </a:endParaRPr>
        </a:p>
      </dsp:txBody>
      <dsp:txXfrm>
        <a:off x="2204131" y="881651"/>
        <a:ext cx="2678354" cy="440825"/>
      </dsp:txXfrm>
    </dsp:sp>
    <dsp:sp modelId="{CADF2802-8502-4CBC-9FC8-3FEC0FE7F8D6}">
      <dsp:nvSpPr>
        <dsp:cNvPr id="0" name=""/>
        <dsp:cNvSpPr/>
      </dsp:nvSpPr>
      <dsp:spPr>
        <a:xfrm>
          <a:off x="991858" y="1322477"/>
          <a:ext cx="2424547" cy="2424547"/>
        </a:xfrm>
        <a:prstGeom prst="pie">
          <a:avLst>
            <a:gd name="adj1" fmla="val 5400000"/>
            <a:gd name="adj2" fmla="val 16200000"/>
          </a:avLst>
        </a:prstGeom>
        <a:solidFill>
          <a:schemeClr val="accent3">
            <a:hueOff val="5625132"/>
            <a:satOff val="-8440"/>
            <a:lumOff val="-1373"/>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AA996A-ACEC-4BEC-AE35-11A3854B33A4}">
      <dsp:nvSpPr>
        <dsp:cNvPr id="0" name=""/>
        <dsp:cNvSpPr/>
      </dsp:nvSpPr>
      <dsp:spPr>
        <a:xfrm>
          <a:off x="2204131" y="1357778"/>
          <a:ext cx="5356708" cy="2353944"/>
        </a:xfrm>
        <a:prstGeom prst="rect">
          <a:avLst/>
        </a:prstGeom>
        <a:solidFill>
          <a:schemeClr val="lt1">
            <a:alpha val="90000"/>
            <a:hueOff val="0"/>
            <a:satOff val="0"/>
            <a:lumOff val="0"/>
            <a:alphaOff val="0"/>
          </a:schemeClr>
        </a:solidFill>
        <a:ln w="26425"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latin typeface="Elephant" pitchFamily="18" charset="0"/>
            </a:rPr>
            <a:t>Hal yang </a:t>
          </a:r>
          <a:r>
            <a:rPr lang="en-US" sz="1200" kern="1200" dirty="0" err="1" smtClean="0">
              <a:latin typeface="Elephant" pitchFamily="18" charset="0"/>
            </a:rPr>
            <a:t>membatalkan</a:t>
          </a:r>
          <a:r>
            <a:rPr lang="en-US" sz="1200" kern="1200" dirty="0" smtClean="0">
              <a:latin typeface="Elephant" pitchFamily="18" charset="0"/>
            </a:rPr>
            <a:t> </a:t>
          </a:r>
          <a:r>
            <a:rPr lang="en-US" sz="1200" kern="1200" dirty="0" err="1" smtClean="0">
              <a:latin typeface="Elephant" pitchFamily="18" charset="0"/>
            </a:rPr>
            <a:t>puasa</a:t>
          </a:r>
          <a:endParaRPr lang="en-US" sz="1200" kern="1200" dirty="0">
            <a:latin typeface="Elephant" pitchFamily="18" charset="0"/>
          </a:endParaRPr>
        </a:p>
      </dsp:txBody>
      <dsp:txXfrm>
        <a:off x="2204131" y="1357778"/>
        <a:ext cx="2678354" cy="427993"/>
      </dsp:txXfrm>
    </dsp:sp>
    <dsp:sp modelId="{00299DA4-D13A-473C-A8A3-4C55219FACB7}">
      <dsp:nvSpPr>
        <dsp:cNvPr id="0" name=""/>
        <dsp:cNvSpPr/>
      </dsp:nvSpPr>
      <dsp:spPr>
        <a:xfrm>
          <a:off x="1322480" y="1763307"/>
          <a:ext cx="1763303" cy="1763303"/>
        </a:xfrm>
        <a:prstGeom prst="pie">
          <a:avLst>
            <a:gd name="adj1" fmla="val 5400000"/>
            <a:gd name="adj2" fmla="val 16200000"/>
          </a:avLst>
        </a:prstGeom>
        <a:solidFill>
          <a:schemeClr val="accent3">
            <a:hueOff val="7500176"/>
            <a:satOff val="-11253"/>
            <a:lumOff val="-183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0B9642-FFE2-40D6-AAAC-CEAC3108F42E}">
      <dsp:nvSpPr>
        <dsp:cNvPr id="0" name=""/>
        <dsp:cNvSpPr/>
      </dsp:nvSpPr>
      <dsp:spPr>
        <a:xfrm>
          <a:off x="2204131" y="1763307"/>
          <a:ext cx="5356708" cy="1763303"/>
        </a:xfrm>
        <a:prstGeom prst="rect">
          <a:avLst/>
        </a:prstGeom>
        <a:solidFill>
          <a:schemeClr val="lt1">
            <a:alpha val="90000"/>
            <a:hueOff val="0"/>
            <a:satOff val="0"/>
            <a:lumOff val="0"/>
            <a:alphaOff val="0"/>
          </a:schemeClr>
        </a:solidFill>
        <a:ln w="26425"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latin typeface="Elephant" pitchFamily="18" charset="0"/>
            </a:rPr>
            <a:t>Hari-hari</a:t>
          </a:r>
          <a:r>
            <a:rPr lang="en-US" sz="1200" kern="1200" dirty="0" smtClean="0">
              <a:latin typeface="Elephant" pitchFamily="18" charset="0"/>
            </a:rPr>
            <a:t> yang </a:t>
          </a:r>
          <a:r>
            <a:rPr lang="en-US" sz="1200" kern="1200" dirty="0" err="1" smtClean="0">
              <a:latin typeface="Elephant" pitchFamily="18" charset="0"/>
            </a:rPr>
            <a:t>dilarang</a:t>
          </a:r>
          <a:r>
            <a:rPr lang="en-US" sz="1200" kern="1200" dirty="0" smtClean="0">
              <a:latin typeface="Elephant" pitchFamily="18" charset="0"/>
            </a:rPr>
            <a:t> </a:t>
          </a:r>
          <a:r>
            <a:rPr lang="en-US" sz="1200" kern="1200" dirty="0" err="1" smtClean="0">
              <a:latin typeface="Elephant" pitchFamily="18" charset="0"/>
            </a:rPr>
            <a:t>puasa</a:t>
          </a:r>
          <a:endParaRPr lang="en-US" sz="1200" kern="1200" dirty="0">
            <a:latin typeface="Elephant" pitchFamily="18" charset="0"/>
          </a:endParaRPr>
        </a:p>
      </dsp:txBody>
      <dsp:txXfrm>
        <a:off x="2204131" y="1763307"/>
        <a:ext cx="2678354" cy="440825"/>
      </dsp:txXfrm>
    </dsp:sp>
    <dsp:sp modelId="{5F710C8C-0F58-448F-A1FD-504A418C987F}">
      <dsp:nvSpPr>
        <dsp:cNvPr id="0" name=""/>
        <dsp:cNvSpPr/>
      </dsp:nvSpPr>
      <dsp:spPr>
        <a:xfrm>
          <a:off x="1653099" y="2204133"/>
          <a:ext cx="1102064" cy="1102064"/>
        </a:xfrm>
        <a:prstGeom prst="pie">
          <a:avLst>
            <a:gd name="adj1" fmla="val 5400000"/>
            <a:gd name="adj2" fmla="val 16200000"/>
          </a:avLst>
        </a:prstGeom>
        <a:solidFill>
          <a:schemeClr val="accent3">
            <a:hueOff val="9375220"/>
            <a:satOff val="-14067"/>
            <a:lumOff val="-2288"/>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B56229-E068-4A68-BC42-6E447E7E1ADE}">
      <dsp:nvSpPr>
        <dsp:cNvPr id="0" name=""/>
        <dsp:cNvSpPr/>
      </dsp:nvSpPr>
      <dsp:spPr>
        <a:xfrm>
          <a:off x="2204131" y="2204133"/>
          <a:ext cx="5356708" cy="1102064"/>
        </a:xfrm>
        <a:prstGeom prst="rect">
          <a:avLst/>
        </a:prstGeom>
        <a:solidFill>
          <a:schemeClr val="lt1">
            <a:alpha val="90000"/>
            <a:hueOff val="0"/>
            <a:satOff val="0"/>
            <a:lumOff val="0"/>
            <a:alphaOff val="0"/>
          </a:schemeClr>
        </a:solidFill>
        <a:ln w="26425" cap="flat" cmpd="sng" algn="ctr">
          <a:solidFill>
            <a:schemeClr val="accent3">
              <a:hueOff val="9375220"/>
              <a:satOff val="-14067"/>
              <a:lumOff val="-22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Elephant" pitchFamily="18" charset="0"/>
            </a:rPr>
            <a:t>Rukun</a:t>
          </a:r>
          <a:r>
            <a:rPr lang="en-US" sz="1800" kern="1200" dirty="0" smtClean="0">
              <a:latin typeface="Elephant" pitchFamily="18" charset="0"/>
            </a:rPr>
            <a:t> </a:t>
          </a:r>
          <a:r>
            <a:rPr lang="en-US" sz="1800" kern="1200" dirty="0" err="1" smtClean="0">
              <a:latin typeface="Elephant" pitchFamily="18" charset="0"/>
            </a:rPr>
            <a:t>puasa</a:t>
          </a:r>
          <a:r>
            <a:rPr lang="en-US" sz="1800" kern="1200" dirty="0" smtClean="0">
              <a:latin typeface="Elephant" pitchFamily="18" charset="0"/>
            </a:rPr>
            <a:t> </a:t>
          </a:r>
          <a:endParaRPr lang="en-US" sz="1800" kern="1200" dirty="0">
            <a:latin typeface="Elephant" pitchFamily="18" charset="0"/>
          </a:endParaRPr>
        </a:p>
      </dsp:txBody>
      <dsp:txXfrm>
        <a:off x="2204131" y="2204133"/>
        <a:ext cx="2678354" cy="440825"/>
      </dsp:txXfrm>
    </dsp:sp>
    <dsp:sp modelId="{39E9609D-4C9C-4AB8-8A58-29B738BA70AB}">
      <dsp:nvSpPr>
        <dsp:cNvPr id="0" name=""/>
        <dsp:cNvSpPr/>
      </dsp:nvSpPr>
      <dsp:spPr>
        <a:xfrm>
          <a:off x="1983719" y="2644959"/>
          <a:ext cx="440825" cy="440825"/>
        </a:xfrm>
        <a:prstGeom prst="pie">
          <a:avLst>
            <a:gd name="adj1" fmla="val 5400000"/>
            <a:gd name="adj2" fmla="val 16200000"/>
          </a:avLst>
        </a:prstGeom>
        <a:solidFill>
          <a:schemeClr val="accent3">
            <a:hueOff val="11250264"/>
            <a:satOff val="-16880"/>
            <a:lumOff val="-2745"/>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0653C4-4CD4-489A-97C8-97A5706EB69B}">
      <dsp:nvSpPr>
        <dsp:cNvPr id="0" name=""/>
        <dsp:cNvSpPr/>
      </dsp:nvSpPr>
      <dsp:spPr>
        <a:xfrm>
          <a:off x="2204131" y="2644959"/>
          <a:ext cx="5356708" cy="440825"/>
        </a:xfrm>
        <a:prstGeom prst="rect">
          <a:avLst/>
        </a:prstGeom>
        <a:solidFill>
          <a:schemeClr val="lt1">
            <a:alpha val="90000"/>
            <a:hueOff val="0"/>
            <a:satOff val="0"/>
            <a:lumOff val="0"/>
            <a:alphaOff val="0"/>
          </a:schemeClr>
        </a:solidFill>
        <a:ln w="26425"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latin typeface="Algerian" pitchFamily="82" charset="0"/>
            </a:rPr>
            <a:t>Hikmah</a:t>
          </a:r>
          <a:r>
            <a:rPr lang="en-US" sz="1800" kern="1200" dirty="0" smtClean="0">
              <a:latin typeface="Algerian" pitchFamily="82" charset="0"/>
            </a:rPr>
            <a:t> </a:t>
          </a:r>
          <a:r>
            <a:rPr lang="en-US" sz="1800" kern="1200" dirty="0" err="1" smtClean="0">
              <a:latin typeface="Algerian" pitchFamily="82" charset="0"/>
            </a:rPr>
            <a:t>puasa</a:t>
          </a:r>
          <a:r>
            <a:rPr lang="en-US" sz="1800" kern="1200" dirty="0" smtClean="0">
              <a:latin typeface="Algerian" pitchFamily="82" charset="0"/>
            </a:rPr>
            <a:t> </a:t>
          </a:r>
          <a:endParaRPr lang="en-US" sz="1800" kern="1200" dirty="0">
            <a:latin typeface="Algerian" pitchFamily="82" charset="0"/>
          </a:endParaRPr>
        </a:p>
      </dsp:txBody>
      <dsp:txXfrm>
        <a:off x="2204131" y="2644959"/>
        <a:ext cx="2678354" cy="440825"/>
      </dsp:txXfrm>
    </dsp:sp>
    <dsp:sp modelId="{160D2AD4-3F45-4EEE-9D1E-A552BBC7F388}">
      <dsp:nvSpPr>
        <dsp:cNvPr id="0" name=""/>
        <dsp:cNvSpPr/>
      </dsp:nvSpPr>
      <dsp:spPr>
        <a:xfrm>
          <a:off x="4882486" y="2204133"/>
          <a:ext cx="2678354" cy="440825"/>
        </a:xfrm>
        <a:prstGeom prst="rect">
          <a:avLst/>
        </a:prstGeom>
        <a:noFill/>
        <a:ln w="264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n-US" sz="800" kern="1200" dirty="0" err="1" smtClean="0">
              <a:latin typeface="Elephant" pitchFamily="18" charset="0"/>
            </a:rPr>
            <a:t>Berniat</a:t>
          </a:r>
          <a:r>
            <a:rPr lang="en-US" sz="800" kern="1200" dirty="0" smtClean="0">
              <a:latin typeface="Elephant" pitchFamily="18" charset="0"/>
            </a:rPr>
            <a:t> </a:t>
          </a:r>
          <a:endParaRPr lang="en-US" sz="800" kern="1200" dirty="0">
            <a:latin typeface="Elephant" pitchFamily="18" charset="0"/>
          </a:endParaRPr>
        </a:p>
        <a:p>
          <a:pPr marL="57150" lvl="1" indent="-57150" algn="l" defTabSz="355600">
            <a:lnSpc>
              <a:spcPct val="90000"/>
            </a:lnSpc>
            <a:spcBef>
              <a:spcPct val="0"/>
            </a:spcBef>
            <a:spcAft>
              <a:spcPct val="15000"/>
            </a:spcAft>
            <a:buChar char="••"/>
          </a:pPr>
          <a:r>
            <a:rPr lang="en-US" sz="800" kern="1200" dirty="0" err="1" smtClean="0">
              <a:latin typeface="Elephant" pitchFamily="18" charset="0"/>
            </a:rPr>
            <a:t>Menahan</a:t>
          </a:r>
          <a:r>
            <a:rPr lang="en-US" sz="800" kern="1200" dirty="0" smtClean="0">
              <a:latin typeface="Elephant" pitchFamily="18" charset="0"/>
            </a:rPr>
            <a:t> </a:t>
          </a:r>
          <a:r>
            <a:rPr lang="en-US" sz="800" kern="1200" dirty="0" err="1" smtClean="0">
              <a:latin typeface="Elephant" pitchFamily="18" charset="0"/>
            </a:rPr>
            <a:t>diri</a:t>
          </a:r>
          <a:r>
            <a:rPr lang="en-US" sz="800" kern="1200" dirty="0" smtClean="0">
              <a:latin typeface="Elephant" pitchFamily="18" charset="0"/>
            </a:rPr>
            <a:t> </a:t>
          </a:r>
          <a:r>
            <a:rPr lang="en-US" sz="800" kern="1200" dirty="0" err="1" smtClean="0">
              <a:latin typeface="Elephant" pitchFamily="18" charset="0"/>
            </a:rPr>
            <a:t>dari</a:t>
          </a:r>
          <a:r>
            <a:rPr lang="en-US" sz="800" kern="1200" dirty="0" smtClean="0">
              <a:latin typeface="Elephant" pitchFamily="18" charset="0"/>
            </a:rPr>
            <a:t> </a:t>
          </a:r>
          <a:r>
            <a:rPr lang="en-US" sz="800" kern="1200" dirty="0" err="1" smtClean="0">
              <a:latin typeface="Elephant" pitchFamily="18" charset="0"/>
            </a:rPr>
            <a:t>makan</a:t>
          </a:r>
          <a:r>
            <a:rPr lang="en-US" sz="800" kern="1200" dirty="0" smtClean="0">
              <a:latin typeface="Elephant" pitchFamily="18" charset="0"/>
            </a:rPr>
            <a:t> </a:t>
          </a:r>
          <a:r>
            <a:rPr lang="en-US" sz="800" kern="1200" dirty="0" err="1" smtClean="0">
              <a:latin typeface="Elephant" pitchFamily="18" charset="0"/>
            </a:rPr>
            <a:t>dan</a:t>
          </a:r>
          <a:r>
            <a:rPr lang="en-US" sz="800" kern="1200" dirty="0" smtClean="0">
              <a:latin typeface="Elephant" pitchFamily="18" charset="0"/>
            </a:rPr>
            <a:t> </a:t>
          </a:r>
          <a:r>
            <a:rPr lang="en-US" sz="800" kern="1200" dirty="0" err="1" smtClean="0">
              <a:latin typeface="Elephant" pitchFamily="18" charset="0"/>
            </a:rPr>
            <a:t>minum</a:t>
          </a:r>
          <a:r>
            <a:rPr lang="en-US" sz="800" kern="1200" dirty="0" smtClean="0">
              <a:latin typeface="Elephant" pitchFamily="18" charset="0"/>
            </a:rPr>
            <a:t> </a:t>
          </a:r>
          <a:endParaRPr lang="en-US" sz="800" kern="1200" dirty="0">
            <a:latin typeface="Elephant" pitchFamily="18" charset="0"/>
          </a:endParaRPr>
        </a:p>
      </dsp:txBody>
      <dsp:txXfrm>
        <a:off x="4882486" y="2204133"/>
        <a:ext cx="2678354" cy="440825"/>
      </dsp:txXfrm>
    </dsp:sp>
    <dsp:sp modelId="{CDE8363A-723E-47EE-8B91-427BC88A12CD}">
      <dsp:nvSpPr>
        <dsp:cNvPr id="0" name=""/>
        <dsp:cNvSpPr/>
      </dsp:nvSpPr>
      <dsp:spPr>
        <a:xfrm>
          <a:off x="4882486" y="2644959"/>
          <a:ext cx="2678354" cy="440825"/>
        </a:xfrm>
        <a:prstGeom prst="rect">
          <a:avLst/>
        </a:prstGeom>
        <a:noFill/>
        <a:ln w="2642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n-US" sz="800" kern="1200" dirty="0" err="1" smtClean="0">
              <a:latin typeface="Elephant" pitchFamily="18" charset="0"/>
            </a:rPr>
            <a:t>Melatih</a:t>
          </a:r>
          <a:r>
            <a:rPr lang="en-US" sz="800" kern="1200" dirty="0" smtClean="0">
              <a:latin typeface="Elephant" pitchFamily="18" charset="0"/>
            </a:rPr>
            <a:t> </a:t>
          </a:r>
          <a:r>
            <a:rPr lang="en-US" sz="800" kern="1200" dirty="0" err="1" smtClean="0">
              <a:latin typeface="Elephant" pitchFamily="18" charset="0"/>
            </a:rPr>
            <a:t>diri</a:t>
          </a:r>
          <a:r>
            <a:rPr lang="en-US" sz="800" kern="1200" dirty="0" smtClean="0">
              <a:latin typeface="Elephant" pitchFamily="18" charset="0"/>
            </a:rPr>
            <a:t> </a:t>
          </a:r>
          <a:r>
            <a:rPr lang="en-US" sz="800" kern="1200" dirty="0" err="1" smtClean="0">
              <a:latin typeface="Elephant" pitchFamily="18" charset="0"/>
            </a:rPr>
            <a:t>menjadi</a:t>
          </a:r>
          <a:r>
            <a:rPr lang="en-US" sz="800" kern="1200" dirty="0" smtClean="0">
              <a:latin typeface="Elephant" pitchFamily="18" charset="0"/>
            </a:rPr>
            <a:t> </a:t>
          </a:r>
          <a:r>
            <a:rPr lang="en-US" sz="800" kern="1200" dirty="0" err="1" smtClean="0">
              <a:latin typeface="Elephant" pitchFamily="18" charset="0"/>
            </a:rPr>
            <a:t>pribadi</a:t>
          </a:r>
          <a:r>
            <a:rPr lang="en-US" sz="800" kern="1200" dirty="0" smtClean="0">
              <a:latin typeface="Elephant" pitchFamily="18" charset="0"/>
            </a:rPr>
            <a:t> yang </a:t>
          </a:r>
          <a:r>
            <a:rPr lang="en-US" sz="800" kern="1200" dirty="0" err="1" smtClean="0">
              <a:latin typeface="Elephant" pitchFamily="18" charset="0"/>
            </a:rPr>
            <a:t>lebih</a:t>
          </a:r>
          <a:r>
            <a:rPr lang="en-US" sz="800" kern="1200" dirty="0" smtClean="0">
              <a:latin typeface="Elephant" pitchFamily="18" charset="0"/>
            </a:rPr>
            <a:t> </a:t>
          </a:r>
          <a:r>
            <a:rPr lang="en-US" sz="800" kern="1200" dirty="0" err="1" smtClean="0">
              <a:latin typeface="Elephant" pitchFamily="18" charset="0"/>
            </a:rPr>
            <a:t>baik</a:t>
          </a:r>
          <a:r>
            <a:rPr lang="en-US" sz="800" kern="1200" dirty="0" smtClean="0">
              <a:latin typeface="Elephant" pitchFamily="18" charset="0"/>
            </a:rPr>
            <a:t> </a:t>
          </a:r>
          <a:r>
            <a:rPr lang="en-US" sz="800" kern="1200" dirty="0" err="1" smtClean="0">
              <a:latin typeface="Elephant" pitchFamily="18" charset="0"/>
            </a:rPr>
            <a:t>serta</a:t>
          </a:r>
          <a:r>
            <a:rPr lang="en-US" sz="800" kern="1200" dirty="0" smtClean="0">
              <a:latin typeface="Elephant" pitchFamily="18" charset="0"/>
            </a:rPr>
            <a:t> </a:t>
          </a:r>
          <a:r>
            <a:rPr lang="en-US" sz="800" kern="1200" dirty="0" err="1" smtClean="0">
              <a:latin typeface="Elephant" pitchFamily="18" charset="0"/>
            </a:rPr>
            <a:t>sabar</a:t>
          </a:r>
          <a:endParaRPr lang="en-US" sz="800" kern="1200" dirty="0">
            <a:latin typeface="Elephant" pitchFamily="18" charset="0"/>
          </a:endParaRPr>
        </a:p>
        <a:p>
          <a:pPr marL="57150" lvl="1" indent="-57150" algn="l" defTabSz="355600">
            <a:lnSpc>
              <a:spcPct val="90000"/>
            </a:lnSpc>
            <a:spcBef>
              <a:spcPct val="0"/>
            </a:spcBef>
            <a:spcAft>
              <a:spcPct val="15000"/>
            </a:spcAft>
            <a:buChar char="••"/>
          </a:pPr>
          <a:r>
            <a:rPr lang="en-US" sz="800" kern="1200" dirty="0" err="1" smtClean="0">
              <a:latin typeface="Elephant" pitchFamily="18" charset="0"/>
            </a:rPr>
            <a:t>Melatih</a:t>
          </a:r>
          <a:r>
            <a:rPr lang="en-US" sz="800" kern="1200" dirty="0" smtClean="0">
              <a:latin typeface="Elephant" pitchFamily="18" charset="0"/>
            </a:rPr>
            <a:t> </a:t>
          </a:r>
          <a:r>
            <a:rPr lang="en-US" sz="800" kern="1200" dirty="0" err="1" smtClean="0">
              <a:latin typeface="Elephant" pitchFamily="18" charset="0"/>
            </a:rPr>
            <a:t>seseorang</a:t>
          </a:r>
          <a:r>
            <a:rPr lang="en-US" sz="800" kern="1200" dirty="0" smtClean="0">
              <a:latin typeface="Elephant" pitchFamily="18" charset="0"/>
            </a:rPr>
            <a:t> </a:t>
          </a:r>
          <a:r>
            <a:rPr lang="en-US" sz="800" kern="1200" dirty="0" err="1" smtClean="0">
              <a:latin typeface="Elephant" pitchFamily="18" charset="0"/>
            </a:rPr>
            <a:t>menjadi</a:t>
          </a:r>
          <a:r>
            <a:rPr lang="en-US" sz="800" kern="1200" dirty="0" smtClean="0">
              <a:latin typeface="Elephant" pitchFamily="18" charset="0"/>
            </a:rPr>
            <a:t> </a:t>
          </a:r>
          <a:r>
            <a:rPr lang="en-US" sz="800" kern="1200" dirty="0" err="1" smtClean="0">
              <a:latin typeface="Elephant" pitchFamily="18" charset="0"/>
            </a:rPr>
            <a:t>disiplin</a:t>
          </a:r>
          <a:endParaRPr lang="en-US" sz="800" kern="1200" dirty="0">
            <a:latin typeface="Elephant" pitchFamily="18" charset="0"/>
          </a:endParaRPr>
        </a:p>
      </dsp:txBody>
      <dsp:txXfrm>
        <a:off x="4882486" y="2644959"/>
        <a:ext cx="2678354" cy="440825"/>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7504" y="260648"/>
            <a:ext cx="9036496" cy="6597351"/>
          </a:xfrm>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B8E9C541-F693-4D27-A272-4EAA50750541}"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B8EEE-7402-4A23-903E-394CDC32C3EC}" type="slidenum">
              <a:rPr lang="en-US" smtClean="0"/>
              <a:t>‹#›</a:t>
            </a:fld>
            <a:endParaRPr lang="en-US"/>
          </a:p>
        </p:txBody>
      </p:sp>
      <p:sp>
        <p:nvSpPr>
          <p:cNvPr id="7" name="Rectangle 6"/>
          <p:cNvSpPr/>
          <p:nvPr userDrawn="1"/>
        </p:nvSpPr>
        <p:spPr>
          <a:xfrm>
            <a:off x="-61516" y="0"/>
            <a:ext cx="8363272" cy="6930008"/>
          </a:xfrm>
          <a:prstGeom prst="rect">
            <a:avLst/>
          </a:prstGeom>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8" name="Rectangle 7"/>
          <p:cNvSpPr/>
          <p:nvPr userDrawn="1"/>
        </p:nvSpPr>
        <p:spPr>
          <a:xfrm>
            <a:off x="8316416" y="0"/>
            <a:ext cx="827584" cy="6858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9" name="Donut 8"/>
          <p:cNvSpPr/>
          <p:nvPr userDrawn="1"/>
        </p:nvSpPr>
        <p:spPr>
          <a:xfrm>
            <a:off x="8028384" y="3068960"/>
            <a:ext cx="576064" cy="576064"/>
          </a:xfrm>
          <a:prstGeom prst="donu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schemeClr val="tx1"/>
              </a:solidFill>
            </a:endParaRPr>
          </a:p>
        </p:txBody>
      </p:sp>
      <p:sp>
        <p:nvSpPr>
          <p:cNvPr id="10" name="Rectangle 9"/>
          <p:cNvSpPr/>
          <p:nvPr userDrawn="1"/>
        </p:nvSpPr>
        <p:spPr>
          <a:xfrm>
            <a:off x="0" y="0"/>
            <a:ext cx="7812360" cy="6858000"/>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graphicFrame>
        <p:nvGraphicFramePr>
          <p:cNvPr id="17" name="Diagram 16"/>
          <p:cNvGraphicFramePr/>
          <p:nvPr userDrawn="1">
            <p:extLst>
              <p:ext uri="{D42A27DB-BD31-4B8C-83A1-F6EECF244321}">
                <p14:modId xmlns:p14="http://schemas.microsoft.com/office/powerpoint/2010/main" val="3328469259"/>
              </p:ext>
            </p:extLst>
          </p:nvPr>
        </p:nvGraphicFramePr>
        <p:xfrm>
          <a:off x="125760" y="1700808"/>
          <a:ext cx="7560840"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Box 17"/>
          <p:cNvSpPr txBox="1"/>
          <p:nvPr userDrawn="1"/>
        </p:nvSpPr>
        <p:spPr>
          <a:xfrm flipH="1">
            <a:off x="-61516" y="0"/>
            <a:ext cx="4489500" cy="892552"/>
          </a:xfrm>
          <a:prstGeom prst="rect">
            <a:avLst/>
          </a:prstGeom>
          <a:noFill/>
        </p:spPr>
        <p:txBody>
          <a:bodyPr wrap="square" rtlCol="0">
            <a:spAutoFit/>
          </a:bodyPr>
          <a:lstStyle/>
          <a:p>
            <a:r>
              <a:rPr lang="en-US" sz="4000" dirty="0" smtClean="0">
                <a:latin typeface="Algerian" pitchFamily="82" charset="0"/>
              </a:rPr>
              <a:t>PUASA </a:t>
            </a:r>
          </a:p>
          <a:p>
            <a:r>
              <a:rPr lang="en-US" sz="1200" dirty="0" err="1" smtClean="0">
                <a:latin typeface="Elephant" pitchFamily="18" charset="0"/>
              </a:rPr>
              <a:t>Oleh</a:t>
            </a:r>
            <a:r>
              <a:rPr lang="en-US" sz="1200" baseline="0" dirty="0" smtClean="0">
                <a:latin typeface="Elephant" pitchFamily="18" charset="0"/>
              </a:rPr>
              <a:t> : </a:t>
            </a:r>
            <a:r>
              <a:rPr lang="en-US" sz="1200" baseline="0" dirty="0" err="1" smtClean="0">
                <a:latin typeface="Elephant" pitchFamily="18" charset="0"/>
              </a:rPr>
              <a:t>Mukarimatun</a:t>
            </a:r>
            <a:r>
              <a:rPr lang="en-US" sz="1200" baseline="0" dirty="0" smtClean="0">
                <a:latin typeface="Elephant" pitchFamily="18" charset="0"/>
              </a:rPr>
              <a:t> </a:t>
            </a:r>
            <a:r>
              <a:rPr lang="en-US" sz="1200" baseline="0" dirty="0" err="1" smtClean="0">
                <a:latin typeface="Elephant" pitchFamily="18" charset="0"/>
              </a:rPr>
              <a:t>Husna</a:t>
            </a:r>
            <a:endParaRPr lang="en-US" sz="1200" dirty="0">
              <a:latin typeface="Elephant" pitchFamily="18" charset="0"/>
            </a:endParaRPr>
          </a:p>
        </p:txBody>
      </p:sp>
    </p:spTree>
    <p:extLst>
      <p:ext uri="{BB962C8B-B14F-4D97-AF65-F5344CB8AC3E}">
        <p14:creationId xmlns:p14="http://schemas.microsoft.com/office/powerpoint/2010/main" val="423943222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9C541-F693-4D27-A272-4EAA50750541}" type="datetimeFigureOut">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130581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9C541-F693-4D27-A272-4EAA50750541}"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1058365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9C541-F693-4D27-A272-4EAA50750541}"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36861856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716679-C864-4DD4-B161-693F9E2CB644}"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3998247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716679-C864-4DD4-B161-693F9E2CB644}"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916647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716679-C864-4DD4-B161-693F9E2CB644}"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3423246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716679-C864-4DD4-B161-693F9E2CB644}" type="datetimeFigureOut">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18836989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716679-C864-4DD4-B161-693F9E2CB644}" type="datetimeFigureOut">
              <a:rPr lang="en-US" smtClean="0"/>
              <a:t>12/20/2019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2600294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716679-C864-4DD4-B161-693F9E2CB644}" type="datetimeFigureOut">
              <a:rPr lang="en-US" smtClean="0"/>
              <a:t>12/20/2019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2473501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716679-C864-4DD4-B161-693F9E2CB644}" type="datetimeFigureOut">
              <a:rPr lang="en-US" smtClean="0"/>
              <a:t>12/20/2019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3639595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548680"/>
            <a:ext cx="7524328" cy="5472608"/>
          </a:xfrm>
        </p:spPr>
        <p:txBody>
          <a:bodyPr/>
          <a:lstStyle>
            <a:lvl1pPr marL="0" indent="0" algn="just">
              <a:buFont typeface="Wingdings" pitchFamily="2" charset="2"/>
              <a:buNone/>
              <a:defRPr baseline="0"/>
            </a:lvl1pPr>
            <a:lvl2pPr marL="457200" indent="0">
              <a:buNone/>
              <a:defRPr/>
            </a:lvl2pPr>
            <a:lvl3pPr marL="914400" indent="0">
              <a:buNone/>
              <a:defRPr/>
            </a:lvl3pPr>
            <a:lvl4pPr marL="1371600" indent="0">
              <a:buNone/>
              <a:defRPr/>
            </a:lvl4pPr>
            <a:lvl5pPr marL="1828800" indent="0">
              <a:buNone/>
              <a:defRPr/>
            </a:lvl5pPr>
          </a:lstStyle>
          <a:p>
            <a:pPr lvl="0"/>
            <a:endParaRPr lang="en-US" dirty="0" smtClean="0"/>
          </a:p>
        </p:txBody>
      </p:sp>
      <p:sp>
        <p:nvSpPr>
          <p:cNvPr id="4" name="Date Placeholder 3"/>
          <p:cNvSpPr>
            <a:spLocks noGrp="1"/>
          </p:cNvSpPr>
          <p:nvPr>
            <p:ph type="dt" sz="half" idx="10"/>
          </p:nvPr>
        </p:nvSpPr>
        <p:spPr/>
        <p:txBody>
          <a:bodyPr/>
          <a:lstStyle/>
          <a:p>
            <a:fld id="{B8E9C541-F693-4D27-A272-4EAA50750541}"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B8EEE-7402-4A23-903E-394CDC32C3EC}" type="slidenum">
              <a:rPr lang="en-US" smtClean="0"/>
              <a:t>‹#›</a:t>
            </a:fld>
            <a:endParaRPr lang="en-US"/>
          </a:p>
        </p:txBody>
      </p:sp>
      <p:sp>
        <p:nvSpPr>
          <p:cNvPr id="7" name="TextBox 6"/>
          <p:cNvSpPr txBox="1"/>
          <p:nvPr userDrawn="1"/>
        </p:nvSpPr>
        <p:spPr>
          <a:xfrm>
            <a:off x="251520" y="692696"/>
            <a:ext cx="7128792" cy="4801314"/>
          </a:xfrm>
          <a:prstGeom prst="rect">
            <a:avLst/>
          </a:prstGeom>
          <a:noFill/>
        </p:spPr>
        <p:txBody>
          <a:bodyPr wrap="square" rtlCol="0">
            <a:spAutoFit/>
          </a:bodyPr>
          <a:lstStyle/>
          <a:p>
            <a:pPr marL="285750" lvl="0" indent="-285750">
              <a:buFont typeface="Wingdings" pitchFamily="2" charset="2"/>
              <a:buChar char="Ø"/>
            </a:pPr>
            <a:r>
              <a:rPr lang="en-US" dirty="0" err="1" smtClean="0">
                <a:latin typeface="Algerian" pitchFamily="82" charset="0"/>
              </a:rPr>
              <a:t>Pengertian</a:t>
            </a:r>
            <a:r>
              <a:rPr lang="en-US" dirty="0" smtClean="0">
                <a:latin typeface="Algerian" pitchFamily="82" charset="0"/>
              </a:rPr>
              <a:t> </a:t>
            </a:r>
            <a:r>
              <a:rPr lang="en-US" dirty="0" err="1" smtClean="0">
                <a:latin typeface="Algerian" pitchFamily="82" charset="0"/>
              </a:rPr>
              <a:t>puasa</a:t>
            </a:r>
            <a:endParaRPr lang="en-US" dirty="0" smtClean="0">
              <a:latin typeface="Algerian" pitchFamily="82" charset="0"/>
            </a:endParaRPr>
          </a:p>
          <a:p>
            <a:pPr lvl="0"/>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puasa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ialah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menahan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minum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segala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apa</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membatalkannya,mulai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terbit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fajar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samapai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terbenamnya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matahari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dengan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syarat</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tertentu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itu</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ada</a:t>
            </a:r>
            <a:r>
              <a:rPr lang="en-US" baseline="0" dirty="0" smtClean="0">
                <a:latin typeface="Times New Roman" pitchFamily="18" charset="0"/>
                <a:cs typeface="Times New Roman" pitchFamily="18" charset="0"/>
              </a:rPr>
              <a:t> yang </a:t>
            </a:r>
            <a:r>
              <a:rPr lang="en-US" baseline="0" dirty="0" err="1" smtClean="0">
                <a:latin typeface="Times New Roman" pitchFamily="18" charset="0"/>
                <a:cs typeface="Times New Roman" pitchFamily="18" charset="0"/>
              </a:rPr>
              <a:t>wajib</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dan</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ada</a:t>
            </a:r>
            <a:r>
              <a:rPr lang="en-US" baseline="0" dirty="0" smtClean="0">
                <a:latin typeface="Times New Roman" pitchFamily="18" charset="0"/>
                <a:cs typeface="Times New Roman" pitchFamily="18" charset="0"/>
              </a:rPr>
              <a:t> yang </a:t>
            </a:r>
            <a:r>
              <a:rPr lang="en-US" baseline="0" dirty="0" err="1" smtClean="0">
                <a:latin typeface="Times New Roman" pitchFamily="18" charset="0"/>
                <a:cs typeface="Times New Roman" pitchFamily="18" charset="0"/>
              </a:rPr>
              <a:t>sunnah</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wajib</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ialah</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bulan</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ramadhan</a:t>
            </a:r>
            <a:r>
              <a:rPr lang="en-US" baseline="0" dirty="0" smtClean="0">
                <a:latin typeface="Times New Roman" pitchFamily="18" charset="0"/>
                <a:cs typeface="Times New Roman" pitchFamily="18" charset="0"/>
              </a:rPr>
              <a:t> .</a:t>
            </a:r>
          </a:p>
          <a:p>
            <a:pPr marL="285750" lvl="0" indent="-285750">
              <a:buFont typeface="Wingdings" pitchFamily="2" charset="2"/>
              <a:buChar char="Ø"/>
            </a:pPr>
            <a:r>
              <a:rPr lang="en-US" baseline="0" dirty="0" err="1" smtClean="0">
                <a:latin typeface="Algerian" pitchFamily="82" charset="0"/>
              </a:rPr>
              <a:t>Macam-macam</a:t>
            </a:r>
            <a:r>
              <a:rPr lang="en-US" baseline="0" dirty="0" smtClean="0">
                <a:latin typeface="Algerian" pitchFamily="82" charset="0"/>
              </a:rPr>
              <a:t> </a:t>
            </a:r>
            <a:r>
              <a:rPr lang="en-US" baseline="0" dirty="0" err="1" smtClean="0">
                <a:latin typeface="Algerian" pitchFamily="82" charset="0"/>
              </a:rPr>
              <a:t>puasa</a:t>
            </a:r>
            <a:r>
              <a:rPr lang="en-US" baseline="0" dirty="0" smtClean="0">
                <a:latin typeface="Algerian" pitchFamily="82" charset="0"/>
              </a:rPr>
              <a:t> </a:t>
            </a:r>
            <a:r>
              <a:rPr lang="en-US" baseline="0" dirty="0" err="1" smtClean="0">
                <a:latin typeface="Algerian" pitchFamily="82" charset="0"/>
              </a:rPr>
              <a:t>ialah</a:t>
            </a:r>
            <a:r>
              <a:rPr lang="en-US" baseline="0" dirty="0" smtClean="0">
                <a:latin typeface="Algerian" pitchFamily="82" charset="0"/>
              </a:rPr>
              <a:t> </a:t>
            </a:r>
          </a:p>
          <a:p>
            <a:pPr marL="285750" lvl="0" indent="-285750">
              <a:buFont typeface="Wingdings" pitchFamily="2" charset="2"/>
              <a:buChar char="Ø"/>
            </a:pPr>
            <a:r>
              <a:rPr lang="en-US" baseline="0"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senin-kamis</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muharram,puasa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syaban</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Nabi</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Dawud,dan</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Puasa</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arafah</a:t>
            </a:r>
            <a:endParaRPr lang="en-US" baseline="0" dirty="0" smtClean="0">
              <a:latin typeface="Times New Roman" pitchFamily="18" charset="0"/>
              <a:cs typeface="Times New Roman" pitchFamily="18" charset="0"/>
            </a:endParaRPr>
          </a:p>
          <a:p>
            <a:pPr marL="285750" lvl="0" indent="-285750">
              <a:buFont typeface="Wingdings" pitchFamily="2" charset="2"/>
              <a:buChar char="Ø"/>
            </a:pPr>
            <a:r>
              <a:rPr lang="en-US" baseline="0" dirty="0" err="1" smtClean="0">
                <a:latin typeface="Algerian" pitchFamily="82" charset="0"/>
              </a:rPr>
              <a:t>Syarat</a:t>
            </a:r>
            <a:r>
              <a:rPr lang="en-US" baseline="0" dirty="0" smtClean="0">
                <a:latin typeface="Algerian" pitchFamily="82" charset="0"/>
              </a:rPr>
              <a:t> </a:t>
            </a:r>
            <a:r>
              <a:rPr lang="en-US" baseline="0" dirty="0" err="1" smtClean="0">
                <a:latin typeface="Algerian" pitchFamily="82" charset="0"/>
              </a:rPr>
              <a:t>syarat</a:t>
            </a:r>
            <a:r>
              <a:rPr lang="en-US" baseline="0" dirty="0" smtClean="0">
                <a:latin typeface="Algerian" pitchFamily="82" charset="0"/>
              </a:rPr>
              <a:t> </a:t>
            </a:r>
            <a:r>
              <a:rPr lang="en-US" baseline="0" dirty="0" err="1" smtClean="0">
                <a:latin typeface="Algerian" pitchFamily="82" charset="0"/>
              </a:rPr>
              <a:t>Puasa</a:t>
            </a:r>
            <a:endParaRPr lang="en-US" baseline="0" dirty="0" smtClean="0">
              <a:latin typeface="Algerian" pitchFamily="82" charset="0"/>
            </a:endParaRPr>
          </a:p>
          <a:p>
            <a:pPr marL="285750" lvl="0" indent="-285750">
              <a:buFont typeface="Wingdings" pitchFamily="2" charset="2"/>
              <a:buChar char="Ø"/>
            </a:pPr>
            <a:r>
              <a:rPr lang="en-US" baseline="0" dirty="0" smtClean="0">
                <a:latin typeface="Times New Roman" pitchFamily="18" charset="0"/>
                <a:cs typeface="Times New Roman" pitchFamily="18" charset="0"/>
              </a:rPr>
              <a:t>Orang </a:t>
            </a:r>
            <a:r>
              <a:rPr lang="en-US" baseline="0" dirty="0" err="1" smtClean="0">
                <a:latin typeface="Times New Roman" pitchFamily="18" charset="0"/>
                <a:cs typeface="Times New Roman" pitchFamily="18" charset="0"/>
              </a:rPr>
              <a:t>islam</a:t>
            </a:r>
            <a:r>
              <a:rPr lang="en-US" baseline="0" dirty="0" smtClean="0">
                <a:latin typeface="Times New Roman" pitchFamily="18" charset="0"/>
                <a:cs typeface="Times New Roman" pitchFamily="18" charset="0"/>
              </a:rPr>
              <a:t> </a:t>
            </a:r>
          </a:p>
          <a:p>
            <a:pPr marL="285750" lvl="0" indent="-285750">
              <a:buFont typeface="Wingdings" pitchFamily="2" charset="2"/>
              <a:buChar char="Ø"/>
            </a:pPr>
            <a:r>
              <a:rPr lang="en-US" baseline="0" dirty="0" smtClean="0">
                <a:latin typeface="Times New Roman" pitchFamily="18" charset="0"/>
                <a:cs typeface="Times New Roman" pitchFamily="18" charset="0"/>
              </a:rPr>
              <a:t>Yang </a:t>
            </a:r>
            <a:r>
              <a:rPr lang="en-US" baseline="0" dirty="0" err="1" smtClean="0">
                <a:latin typeface="Times New Roman" pitchFamily="18" charset="0"/>
                <a:cs typeface="Times New Roman" pitchFamily="18" charset="0"/>
              </a:rPr>
              <a:t>telah</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dewasa</a:t>
            </a:r>
            <a:r>
              <a:rPr lang="en-US" baseline="0" dirty="0" smtClean="0">
                <a:latin typeface="Times New Roman" pitchFamily="18" charset="0"/>
                <a:cs typeface="Times New Roman" pitchFamily="18" charset="0"/>
              </a:rPr>
              <a:t>/</a:t>
            </a:r>
            <a:r>
              <a:rPr lang="en-US" baseline="0" dirty="0" err="1" smtClean="0">
                <a:latin typeface="Times New Roman" pitchFamily="18" charset="0"/>
                <a:cs typeface="Times New Roman" pitchFamily="18" charset="0"/>
              </a:rPr>
              <a:t>baligh</a:t>
            </a:r>
            <a:endParaRPr lang="en-US" baseline="0" dirty="0" smtClean="0">
              <a:latin typeface="Times New Roman" pitchFamily="18" charset="0"/>
              <a:cs typeface="Times New Roman" pitchFamily="18" charset="0"/>
            </a:endParaRPr>
          </a:p>
          <a:p>
            <a:pPr marL="285750" lvl="0" indent="-285750">
              <a:buFont typeface="Wingdings" pitchFamily="2" charset="2"/>
              <a:buChar char="Ø"/>
            </a:pPr>
            <a:r>
              <a:rPr lang="en-US" baseline="0" dirty="0" smtClean="0">
                <a:latin typeface="Times New Roman" pitchFamily="18" charset="0"/>
                <a:cs typeface="Times New Roman" pitchFamily="18" charset="0"/>
              </a:rPr>
              <a:t>Orang </a:t>
            </a:r>
            <a:r>
              <a:rPr lang="en-US" baseline="0" dirty="0" err="1" smtClean="0">
                <a:latin typeface="Times New Roman" pitchFamily="18" charset="0"/>
                <a:cs typeface="Times New Roman" pitchFamily="18" charset="0"/>
              </a:rPr>
              <a:t>berakal</a:t>
            </a:r>
            <a:endParaRPr lang="en-US" baseline="0" dirty="0" smtClean="0">
              <a:latin typeface="Times New Roman" pitchFamily="18" charset="0"/>
              <a:cs typeface="Times New Roman" pitchFamily="18" charset="0"/>
            </a:endParaRPr>
          </a:p>
          <a:p>
            <a:pPr marL="285750" lvl="0" indent="-285750">
              <a:buFont typeface="Wingdings" pitchFamily="2" charset="2"/>
              <a:buChar char="Ø"/>
            </a:pPr>
            <a:r>
              <a:rPr lang="en-US" baseline="0" dirty="0" smtClean="0">
                <a:latin typeface="Times New Roman" pitchFamily="18" charset="0"/>
                <a:cs typeface="Times New Roman" pitchFamily="18" charset="0"/>
              </a:rPr>
              <a:t>Orang yang </a:t>
            </a:r>
            <a:r>
              <a:rPr lang="en-US" baseline="0" dirty="0" err="1" smtClean="0">
                <a:latin typeface="Times New Roman" pitchFamily="18" charset="0"/>
                <a:cs typeface="Times New Roman" pitchFamily="18" charset="0"/>
              </a:rPr>
              <a:t>kuat</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berpua</a:t>
            </a:r>
            <a:r>
              <a:rPr lang="en-US" baseline="0" dirty="0" err="1" smtClean="0"/>
              <a:t>sa</a:t>
            </a:r>
            <a:endParaRPr lang="en-US" baseline="0" dirty="0" smtClean="0"/>
          </a:p>
          <a:p>
            <a:pPr marL="285750" lvl="0" indent="-285750">
              <a:buFont typeface="Wingdings" pitchFamily="2" charset="2"/>
              <a:buChar char="Ø"/>
            </a:pPr>
            <a:endParaRPr lang="en-US" baseline="0" dirty="0" smtClean="0"/>
          </a:p>
          <a:p>
            <a:pPr marL="0" lvl="0" indent="0">
              <a:buFont typeface="Wingdings" pitchFamily="2" charset="2"/>
              <a:buNone/>
            </a:pPr>
            <a:endParaRPr lang="en-US" baseline="0" dirty="0" smtClean="0"/>
          </a:p>
          <a:p>
            <a:pPr marL="285750" lvl="0" indent="-285750">
              <a:buFont typeface="Wingdings" pitchFamily="2" charset="2"/>
              <a:buChar char="Ø"/>
            </a:pPr>
            <a:endParaRPr lang="en-US" dirty="0" smtClean="0"/>
          </a:p>
          <a:p>
            <a:pPr marL="285750" indent="-285750">
              <a:buFont typeface="Wingdings" pitchFamily="2" charset="2"/>
              <a:buChar char="Ø"/>
            </a:pPr>
            <a:endParaRPr lang="en-US" dirty="0"/>
          </a:p>
        </p:txBody>
      </p:sp>
    </p:spTree>
    <p:extLst>
      <p:ext uri="{BB962C8B-B14F-4D97-AF65-F5344CB8AC3E}">
        <p14:creationId xmlns:p14="http://schemas.microsoft.com/office/powerpoint/2010/main" val="138520108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716679-C864-4DD4-B161-693F9E2CB644}" type="datetimeFigureOut">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2573372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716679-C864-4DD4-B161-693F9E2CB644}" type="datetimeFigureOut">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3970655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716679-C864-4DD4-B161-693F9E2CB644}"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2674001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716679-C864-4DD4-B161-693F9E2CB644}"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FBE9D9-23B5-4E34-9072-4983EB87F6D2}" type="slidenum">
              <a:rPr lang="en-US" smtClean="0"/>
              <a:t>‹#›</a:t>
            </a:fld>
            <a:endParaRPr lang="en-US"/>
          </a:p>
        </p:txBody>
      </p:sp>
    </p:spTree>
    <p:extLst>
      <p:ext uri="{BB962C8B-B14F-4D97-AF65-F5344CB8AC3E}">
        <p14:creationId xmlns:p14="http://schemas.microsoft.com/office/powerpoint/2010/main" val="3278368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E9C541-F693-4D27-A272-4EAA50750541}" type="datetimeFigureOut">
              <a:rPr lang="en-US" smtClean="0"/>
              <a:t>12/20/2019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0B8EEE-7402-4A23-903E-394CDC32C3EC}" type="slidenum">
              <a:rPr lang="en-US" smtClean="0"/>
              <a:t>‹#›</a:t>
            </a:fld>
            <a:endParaRPr lang="en-US"/>
          </a:p>
        </p:txBody>
      </p:sp>
      <p:sp>
        <p:nvSpPr>
          <p:cNvPr id="6" name="TextBox 5">
            <a:hlinkClick r:id="" action="ppaction://hlinkshowjump?jump=previousslide"/>
          </p:cNvPr>
          <p:cNvSpPr txBox="1"/>
          <p:nvPr userDrawn="1"/>
        </p:nvSpPr>
        <p:spPr>
          <a:xfrm>
            <a:off x="323528" y="1196752"/>
            <a:ext cx="7272808" cy="3970318"/>
          </a:xfrm>
          <a:prstGeom prst="rect">
            <a:avLst/>
          </a:prstGeom>
          <a:noFill/>
        </p:spPr>
        <p:txBody>
          <a:bodyPr wrap="square" rtlCol="0">
            <a:spAutoFit/>
          </a:bodyPr>
          <a:lstStyle/>
          <a:p>
            <a:pPr marL="285750" indent="-285750">
              <a:buFont typeface="Wingdings" pitchFamily="2" charset="2"/>
              <a:buChar char="Ø"/>
            </a:pPr>
            <a:r>
              <a:rPr lang="en-US" sz="2800" dirty="0" err="1" smtClean="0">
                <a:latin typeface="Algerian" pitchFamily="82" charset="0"/>
              </a:rPr>
              <a:t>hal</a:t>
            </a:r>
            <a:r>
              <a:rPr lang="en-US" sz="2800" baseline="0" dirty="0" err="1" smtClean="0">
                <a:latin typeface="Algerian" pitchFamily="82" charset="0"/>
              </a:rPr>
              <a:t>-hal</a:t>
            </a:r>
            <a:r>
              <a:rPr lang="en-US" sz="2800" baseline="0" dirty="0" smtClean="0">
                <a:latin typeface="Algerian" pitchFamily="82" charset="0"/>
              </a:rPr>
              <a:t> yang </a:t>
            </a:r>
            <a:r>
              <a:rPr lang="en-US" sz="2800" baseline="0" dirty="0" err="1" smtClean="0">
                <a:latin typeface="Algerian" pitchFamily="82" charset="0"/>
              </a:rPr>
              <a:t>membatalkan</a:t>
            </a:r>
            <a:r>
              <a:rPr lang="en-US" sz="2800" baseline="0" dirty="0" smtClean="0">
                <a:latin typeface="Algerian" pitchFamily="82" charset="0"/>
              </a:rPr>
              <a:t> </a:t>
            </a:r>
            <a:r>
              <a:rPr lang="en-US" sz="2800" baseline="0" dirty="0" err="1" smtClean="0">
                <a:latin typeface="Algerian" pitchFamily="82" charset="0"/>
              </a:rPr>
              <a:t>puasa</a:t>
            </a:r>
            <a:endParaRPr lang="en-US" sz="2800" baseline="0" dirty="0" smtClean="0">
              <a:latin typeface="Algerian" pitchFamily="82" charset="0"/>
            </a:endParaRPr>
          </a:p>
          <a:p>
            <a:pPr marL="285750" indent="-285750">
              <a:buFont typeface="Wingdings" pitchFamily="2" charset="2"/>
              <a:buChar char="Ø"/>
            </a:pPr>
            <a:r>
              <a:rPr lang="en-US" sz="2800" b="0" baseline="0" dirty="0" err="1" smtClean="0">
                <a:latin typeface="Adobe Garamond Pro" pitchFamily="18" charset="0"/>
              </a:rPr>
              <a:t>Memasukan</a:t>
            </a:r>
            <a:r>
              <a:rPr lang="en-US" sz="2800" b="0" baseline="0" dirty="0" smtClean="0">
                <a:latin typeface="Adobe Garamond Pro" pitchFamily="18" charset="0"/>
              </a:rPr>
              <a:t> </a:t>
            </a:r>
            <a:r>
              <a:rPr lang="en-US" sz="2800" b="0" baseline="0" dirty="0" err="1" smtClean="0">
                <a:latin typeface="Adobe Garamond Pro" pitchFamily="18" charset="0"/>
              </a:rPr>
              <a:t>suatu</a:t>
            </a:r>
            <a:r>
              <a:rPr lang="en-US" sz="2800" b="0" baseline="0" dirty="0" smtClean="0">
                <a:latin typeface="Adobe Garamond Pro" pitchFamily="18" charset="0"/>
              </a:rPr>
              <a:t> </a:t>
            </a:r>
            <a:r>
              <a:rPr lang="en-US" sz="2800" b="0" baseline="0" dirty="0" err="1" smtClean="0">
                <a:latin typeface="Adobe Garamond Pro" pitchFamily="18" charset="0"/>
              </a:rPr>
              <a:t>benda</a:t>
            </a:r>
            <a:endParaRPr lang="en-US" sz="2800" b="0" baseline="0" dirty="0" smtClean="0">
              <a:latin typeface="Adobe Garamond Pro" pitchFamily="18" charset="0"/>
            </a:endParaRPr>
          </a:p>
          <a:p>
            <a:pPr marL="285750" indent="-285750">
              <a:buFont typeface="Wingdings" pitchFamily="2" charset="2"/>
              <a:buChar char="Ø"/>
            </a:pPr>
            <a:r>
              <a:rPr lang="en-US" sz="2800" baseline="0" dirty="0" err="1" smtClean="0">
                <a:latin typeface="Adobe Garamond Pro" pitchFamily="18" charset="0"/>
              </a:rPr>
              <a:t>Muntah</a:t>
            </a:r>
            <a:r>
              <a:rPr lang="en-US" sz="2800" baseline="0" dirty="0" smtClean="0">
                <a:latin typeface="Adobe Garamond Pro" pitchFamily="18" charset="0"/>
              </a:rPr>
              <a:t> </a:t>
            </a:r>
            <a:r>
              <a:rPr lang="en-US" sz="2800" baseline="0" dirty="0" err="1" smtClean="0">
                <a:latin typeface="Adobe Garamond Pro" pitchFamily="18" charset="0"/>
              </a:rPr>
              <a:t>dengan</a:t>
            </a:r>
            <a:r>
              <a:rPr lang="en-US" sz="2800" baseline="0" dirty="0" smtClean="0">
                <a:latin typeface="Adobe Garamond Pro" pitchFamily="18" charset="0"/>
              </a:rPr>
              <a:t> </a:t>
            </a:r>
            <a:r>
              <a:rPr lang="en-US" sz="2800" baseline="0" dirty="0" err="1" smtClean="0">
                <a:latin typeface="Adobe Garamond Pro" pitchFamily="18" charset="0"/>
              </a:rPr>
              <a:t>sengaja</a:t>
            </a:r>
            <a:endParaRPr lang="en-US" sz="2800" baseline="0" dirty="0" smtClean="0">
              <a:latin typeface="Adobe Garamond Pro" pitchFamily="18" charset="0"/>
            </a:endParaRPr>
          </a:p>
          <a:p>
            <a:pPr marL="285750" indent="-285750">
              <a:buFont typeface="Wingdings" pitchFamily="2" charset="2"/>
              <a:buChar char="Ø"/>
            </a:pPr>
            <a:r>
              <a:rPr lang="en-US" sz="2800" baseline="0" dirty="0" err="1" smtClean="0">
                <a:latin typeface="Adobe Garamond Pro" pitchFamily="18" charset="0"/>
              </a:rPr>
              <a:t>Bersentuhan</a:t>
            </a:r>
            <a:r>
              <a:rPr lang="en-US" sz="2800" baseline="0" dirty="0" smtClean="0">
                <a:latin typeface="Adobe Garamond Pro" pitchFamily="18" charset="0"/>
              </a:rPr>
              <a:t> </a:t>
            </a:r>
          </a:p>
          <a:p>
            <a:pPr marL="285750" indent="-285750">
              <a:buFont typeface="Wingdings" pitchFamily="2" charset="2"/>
              <a:buChar char="Ø"/>
            </a:pPr>
            <a:r>
              <a:rPr lang="en-US" sz="2800" baseline="0" dirty="0" err="1" smtClean="0">
                <a:latin typeface="Adobe Garamond Pro" pitchFamily="18" charset="0"/>
              </a:rPr>
              <a:t>Keluar</a:t>
            </a:r>
            <a:r>
              <a:rPr lang="en-US" sz="2800" baseline="0" dirty="0" smtClean="0">
                <a:latin typeface="Adobe Garamond Pro" pitchFamily="18" charset="0"/>
              </a:rPr>
              <a:t> </a:t>
            </a:r>
            <a:r>
              <a:rPr lang="en-US" sz="2800" baseline="0" dirty="0" err="1" smtClean="0">
                <a:latin typeface="Adobe Garamond Pro" pitchFamily="18" charset="0"/>
              </a:rPr>
              <a:t>mani</a:t>
            </a:r>
            <a:endParaRPr lang="en-US" sz="2800" baseline="0" dirty="0" smtClean="0">
              <a:latin typeface="Adobe Garamond Pro" pitchFamily="18" charset="0"/>
            </a:endParaRPr>
          </a:p>
          <a:p>
            <a:pPr marL="285750" indent="-285750">
              <a:buFont typeface="Wingdings" pitchFamily="2" charset="2"/>
              <a:buChar char="Ø"/>
            </a:pPr>
            <a:r>
              <a:rPr lang="en-US" sz="2800" baseline="0" dirty="0" err="1" smtClean="0">
                <a:latin typeface="Adobe Garamond Pro" pitchFamily="18" charset="0"/>
              </a:rPr>
              <a:t>Karena</a:t>
            </a:r>
            <a:r>
              <a:rPr lang="en-US" sz="2800" baseline="0" dirty="0" smtClean="0">
                <a:latin typeface="Adobe Garamond Pro" pitchFamily="18" charset="0"/>
              </a:rPr>
              <a:t> </a:t>
            </a:r>
            <a:r>
              <a:rPr lang="en-US" sz="2800" baseline="0" dirty="0" err="1" smtClean="0">
                <a:latin typeface="Adobe Garamond Pro" pitchFamily="18" charset="0"/>
              </a:rPr>
              <a:t>melahirkan</a:t>
            </a:r>
            <a:endParaRPr lang="en-US" sz="2800" baseline="0" dirty="0" smtClean="0">
              <a:latin typeface="Adobe Garamond Pro" pitchFamily="18" charset="0"/>
            </a:endParaRPr>
          </a:p>
          <a:p>
            <a:pPr marL="285750" indent="-285750">
              <a:buFont typeface="Wingdings" pitchFamily="2" charset="2"/>
              <a:buChar char="Ø"/>
            </a:pPr>
            <a:r>
              <a:rPr lang="en-US" sz="2800" baseline="0" dirty="0" err="1" smtClean="0">
                <a:latin typeface="Adobe Garamond Pro" pitchFamily="18" charset="0"/>
              </a:rPr>
              <a:t>Datang</a:t>
            </a:r>
            <a:r>
              <a:rPr lang="en-US" sz="2800" baseline="0" dirty="0" smtClean="0">
                <a:latin typeface="Adobe Garamond Pro" pitchFamily="18" charset="0"/>
              </a:rPr>
              <a:t> </a:t>
            </a:r>
            <a:r>
              <a:rPr lang="en-US" sz="2800" baseline="0" dirty="0" err="1" smtClean="0">
                <a:latin typeface="Adobe Garamond Pro" pitchFamily="18" charset="0"/>
              </a:rPr>
              <a:t>bulan</a:t>
            </a:r>
            <a:r>
              <a:rPr lang="en-US" sz="2800" baseline="0" dirty="0" smtClean="0">
                <a:latin typeface="Adobe Garamond Pro" pitchFamily="18" charset="0"/>
              </a:rPr>
              <a:t>(</a:t>
            </a:r>
            <a:r>
              <a:rPr lang="en-US" sz="2800" baseline="0" dirty="0" err="1" smtClean="0">
                <a:latin typeface="Adobe Garamond Pro" pitchFamily="18" charset="0"/>
              </a:rPr>
              <a:t>haid</a:t>
            </a:r>
            <a:r>
              <a:rPr lang="en-US" sz="2800" baseline="0" dirty="0" smtClean="0">
                <a:latin typeface="Adobe Garamond Pro" pitchFamily="18" charset="0"/>
              </a:rPr>
              <a:t>)</a:t>
            </a:r>
          </a:p>
          <a:p>
            <a:pPr marL="285750" indent="-285750">
              <a:buFont typeface="Wingdings" pitchFamily="2" charset="2"/>
              <a:buChar char="Ø"/>
            </a:pPr>
            <a:r>
              <a:rPr lang="en-US" sz="2800" baseline="0" dirty="0" err="1" smtClean="0">
                <a:latin typeface="Adobe Garamond Pro" pitchFamily="18" charset="0"/>
              </a:rPr>
              <a:t>Karena</a:t>
            </a:r>
            <a:r>
              <a:rPr lang="en-US" sz="2800" baseline="0" dirty="0" smtClean="0">
                <a:latin typeface="Adobe Garamond Pro" pitchFamily="18" charset="0"/>
              </a:rPr>
              <a:t> </a:t>
            </a:r>
            <a:r>
              <a:rPr lang="en-US" sz="2800" baseline="0" dirty="0" err="1" smtClean="0">
                <a:latin typeface="Adobe Garamond Pro" pitchFamily="18" charset="0"/>
              </a:rPr>
              <a:t>berubah</a:t>
            </a:r>
            <a:r>
              <a:rPr lang="en-US" sz="2800" baseline="0" dirty="0" smtClean="0">
                <a:latin typeface="Adobe Garamond Pro" pitchFamily="18" charset="0"/>
              </a:rPr>
              <a:t> </a:t>
            </a:r>
            <a:r>
              <a:rPr lang="en-US" sz="2800" baseline="0" dirty="0" err="1" smtClean="0">
                <a:latin typeface="Adobe Garamond Pro" pitchFamily="18" charset="0"/>
              </a:rPr>
              <a:t>akal</a:t>
            </a:r>
            <a:endParaRPr lang="en-US" sz="2800" baseline="0" dirty="0" smtClean="0">
              <a:latin typeface="Adobe Garamond Pro" pitchFamily="18" charset="0"/>
            </a:endParaRPr>
          </a:p>
          <a:p>
            <a:pPr marL="285750" indent="-285750">
              <a:buFont typeface="Wingdings" pitchFamily="2" charset="2"/>
              <a:buChar char="Ø"/>
            </a:pPr>
            <a:r>
              <a:rPr lang="en-US" sz="2800" baseline="0" dirty="0" err="1" smtClean="0">
                <a:latin typeface="Adobe Garamond Pro" pitchFamily="18" charset="0"/>
              </a:rPr>
              <a:t>Karena</a:t>
            </a:r>
            <a:r>
              <a:rPr lang="en-US" sz="2800" baseline="0" dirty="0" smtClean="0">
                <a:latin typeface="Adobe Garamond Pro" pitchFamily="18" charset="0"/>
              </a:rPr>
              <a:t> </a:t>
            </a:r>
            <a:r>
              <a:rPr lang="en-US" sz="2800" baseline="0" dirty="0" err="1" smtClean="0">
                <a:latin typeface="Adobe Garamond Pro" pitchFamily="18" charset="0"/>
              </a:rPr>
              <a:t>murtad</a:t>
            </a:r>
            <a:endParaRPr lang="en-US" sz="2800" dirty="0" smtClean="0">
              <a:latin typeface="Adobe Garamond Pro" pitchFamily="18" charset="0"/>
            </a:endParaRPr>
          </a:p>
        </p:txBody>
      </p:sp>
    </p:spTree>
    <p:extLst>
      <p:ext uri="{BB962C8B-B14F-4D97-AF65-F5344CB8AC3E}">
        <p14:creationId xmlns:p14="http://schemas.microsoft.com/office/powerpoint/2010/main" val="209976356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8E9C541-F693-4D27-A272-4EAA50750541}" type="datetimeFigureOut">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0B8EEE-7402-4A23-903E-394CDC32C3EC}" type="slidenum">
              <a:rPr lang="en-US" smtClean="0"/>
              <a:t>‹#›</a:t>
            </a:fld>
            <a:endParaRPr lang="en-US"/>
          </a:p>
        </p:txBody>
      </p:sp>
      <p:sp>
        <p:nvSpPr>
          <p:cNvPr id="7" name="TextBox 6"/>
          <p:cNvSpPr txBox="1"/>
          <p:nvPr userDrawn="1"/>
        </p:nvSpPr>
        <p:spPr>
          <a:xfrm>
            <a:off x="107504" y="764704"/>
            <a:ext cx="7560840" cy="4524315"/>
          </a:xfrm>
          <a:prstGeom prst="rect">
            <a:avLst/>
          </a:prstGeom>
          <a:noFill/>
        </p:spPr>
        <p:txBody>
          <a:bodyPr wrap="square" rtlCol="0">
            <a:spAutoFit/>
          </a:bodyPr>
          <a:lstStyle/>
          <a:p>
            <a:r>
              <a:rPr lang="en-US" sz="2400" dirty="0" err="1" smtClean="0">
                <a:latin typeface="Algerian" pitchFamily="82" charset="0"/>
              </a:rPr>
              <a:t>Hari-hari</a:t>
            </a:r>
            <a:r>
              <a:rPr lang="en-US" sz="2400" baseline="0" dirty="0" smtClean="0">
                <a:latin typeface="Algerian" pitchFamily="82" charset="0"/>
              </a:rPr>
              <a:t> yang </a:t>
            </a:r>
            <a:r>
              <a:rPr lang="en-US" sz="2400" baseline="0" dirty="0" err="1" smtClean="0">
                <a:latin typeface="Algerian" pitchFamily="82" charset="0"/>
              </a:rPr>
              <a:t>dilarang</a:t>
            </a:r>
            <a:r>
              <a:rPr lang="en-US" sz="2400" baseline="0" dirty="0" smtClean="0">
                <a:latin typeface="Algerian" pitchFamily="82" charset="0"/>
              </a:rPr>
              <a:t> </a:t>
            </a:r>
            <a:r>
              <a:rPr lang="en-US" sz="2400" baseline="0" dirty="0" err="1" smtClean="0">
                <a:latin typeface="Algerian" pitchFamily="82" charset="0"/>
              </a:rPr>
              <a:t>puasa</a:t>
            </a:r>
            <a:endParaRPr lang="en-US" sz="2400" baseline="0" dirty="0" smtClean="0">
              <a:latin typeface="Algerian" pitchFamily="82" charset="0"/>
            </a:endParaRPr>
          </a:p>
          <a:p>
            <a:pPr marL="285750" indent="-285750">
              <a:buFont typeface="Wingdings" pitchFamily="2" charset="2"/>
              <a:buChar char="§"/>
            </a:pPr>
            <a:r>
              <a:rPr lang="en-US" baseline="0" dirty="0" smtClean="0"/>
              <a:t> </a:t>
            </a:r>
            <a:r>
              <a:rPr lang="en-US" baseline="0" dirty="0" err="1" smtClean="0"/>
              <a:t>Hari</a:t>
            </a:r>
            <a:r>
              <a:rPr lang="en-US" baseline="0" dirty="0" smtClean="0"/>
              <a:t> </a:t>
            </a:r>
            <a:r>
              <a:rPr lang="en-US" baseline="0" dirty="0" err="1" smtClean="0"/>
              <a:t>raya</a:t>
            </a:r>
            <a:r>
              <a:rPr lang="en-US" baseline="0" dirty="0" smtClean="0"/>
              <a:t> </a:t>
            </a:r>
            <a:r>
              <a:rPr lang="en-US" baseline="0" dirty="0" err="1" smtClean="0"/>
              <a:t>Fitrah</a:t>
            </a:r>
            <a:endParaRPr lang="en-US" baseline="0" dirty="0" smtClean="0"/>
          </a:p>
          <a:p>
            <a:pPr marL="285750" indent="-285750">
              <a:buFont typeface="Wingdings" pitchFamily="2" charset="2"/>
              <a:buChar char="§"/>
            </a:pPr>
            <a:r>
              <a:rPr lang="en-US" baseline="0" dirty="0" err="1" smtClean="0"/>
              <a:t>Hari</a:t>
            </a:r>
            <a:r>
              <a:rPr lang="en-US" baseline="0" dirty="0" smtClean="0"/>
              <a:t> </a:t>
            </a:r>
            <a:r>
              <a:rPr lang="en-US" baseline="0" dirty="0" err="1" smtClean="0"/>
              <a:t>raya</a:t>
            </a:r>
            <a:r>
              <a:rPr lang="en-US" baseline="0" dirty="0" smtClean="0"/>
              <a:t> </a:t>
            </a:r>
            <a:r>
              <a:rPr lang="en-US" baseline="0" dirty="0" err="1" smtClean="0"/>
              <a:t>Qurban</a:t>
            </a:r>
            <a:r>
              <a:rPr lang="en-US" baseline="0" dirty="0" smtClean="0"/>
              <a:t> </a:t>
            </a:r>
            <a:r>
              <a:rPr lang="en-US" baseline="0" dirty="0" err="1" smtClean="0"/>
              <a:t>atau</a:t>
            </a:r>
            <a:r>
              <a:rPr lang="en-US" baseline="0" dirty="0" smtClean="0"/>
              <a:t> </a:t>
            </a:r>
            <a:r>
              <a:rPr lang="en-US" baseline="0" dirty="0" err="1" smtClean="0"/>
              <a:t>idul</a:t>
            </a:r>
            <a:r>
              <a:rPr lang="en-US" baseline="0" dirty="0" smtClean="0"/>
              <a:t> </a:t>
            </a:r>
            <a:r>
              <a:rPr lang="en-US" baseline="0" dirty="0" err="1" smtClean="0"/>
              <a:t>adha</a:t>
            </a:r>
            <a:endParaRPr lang="en-US" baseline="0" dirty="0" smtClean="0"/>
          </a:p>
          <a:p>
            <a:pPr marL="285750" indent="-285750">
              <a:buFont typeface="Wingdings" pitchFamily="2" charset="2"/>
              <a:buChar char="§"/>
            </a:pPr>
            <a:r>
              <a:rPr lang="en-US" baseline="0" dirty="0" err="1" smtClean="0"/>
              <a:t>Hari</a:t>
            </a:r>
            <a:r>
              <a:rPr lang="en-US" baseline="0" dirty="0" smtClean="0"/>
              <a:t> </a:t>
            </a:r>
            <a:r>
              <a:rPr lang="en-US" baseline="0" dirty="0" err="1" smtClean="0"/>
              <a:t>Tasyriq</a:t>
            </a:r>
            <a:endParaRPr lang="en-US" baseline="0" dirty="0" smtClean="0"/>
          </a:p>
          <a:p>
            <a:pPr marL="0" indent="0">
              <a:buFont typeface="Wingdings" pitchFamily="2" charset="2"/>
              <a:buNone/>
            </a:pPr>
            <a:r>
              <a:rPr lang="en-US" sz="2400" baseline="0" dirty="0" err="1" smtClean="0">
                <a:latin typeface="Algerian" pitchFamily="82" charset="0"/>
              </a:rPr>
              <a:t>Rukun</a:t>
            </a:r>
            <a:r>
              <a:rPr lang="en-US" sz="2400" baseline="0" dirty="0" smtClean="0">
                <a:latin typeface="Algerian" pitchFamily="82" charset="0"/>
              </a:rPr>
              <a:t> </a:t>
            </a:r>
            <a:r>
              <a:rPr lang="en-US" sz="2400" baseline="0" dirty="0" err="1" smtClean="0">
                <a:latin typeface="Algerian" pitchFamily="82" charset="0"/>
              </a:rPr>
              <a:t>Puasa</a:t>
            </a:r>
            <a:endParaRPr lang="en-US" sz="2400" baseline="0" dirty="0" smtClean="0">
              <a:latin typeface="Algerian" pitchFamily="82" charset="0"/>
            </a:endParaRPr>
          </a:p>
          <a:p>
            <a:pPr marL="285750" indent="-285750">
              <a:buFont typeface="Wingdings" pitchFamily="2" charset="2"/>
              <a:buChar char="§"/>
            </a:pPr>
            <a:r>
              <a:rPr lang="en-US" baseline="0" dirty="0" err="1" smtClean="0"/>
              <a:t>Berniat</a:t>
            </a:r>
            <a:r>
              <a:rPr lang="en-US" baseline="0" dirty="0" smtClean="0"/>
              <a:t> </a:t>
            </a:r>
          </a:p>
          <a:p>
            <a:pPr marL="285750" indent="-285750">
              <a:buFont typeface="Wingdings" pitchFamily="2" charset="2"/>
              <a:buChar char="§"/>
            </a:pPr>
            <a:r>
              <a:rPr lang="en-US" baseline="0" dirty="0" err="1" smtClean="0"/>
              <a:t>Menahan</a:t>
            </a:r>
            <a:r>
              <a:rPr lang="en-US" baseline="0" dirty="0" smtClean="0"/>
              <a:t> </a:t>
            </a:r>
            <a:r>
              <a:rPr lang="en-US" baseline="0" dirty="0" err="1" smtClean="0"/>
              <a:t>diri</a:t>
            </a:r>
            <a:r>
              <a:rPr lang="en-US" baseline="0" dirty="0" smtClean="0"/>
              <a:t> </a:t>
            </a:r>
            <a:r>
              <a:rPr lang="en-US" baseline="0" dirty="0" err="1" smtClean="0"/>
              <a:t>dari</a:t>
            </a:r>
            <a:r>
              <a:rPr lang="en-US" baseline="0" dirty="0" smtClean="0"/>
              <a:t> </a:t>
            </a:r>
            <a:r>
              <a:rPr lang="en-US" baseline="0" dirty="0" err="1" smtClean="0"/>
              <a:t>makan</a:t>
            </a:r>
            <a:r>
              <a:rPr lang="en-US" baseline="0" dirty="0" smtClean="0"/>
              <a:t> </a:t>
            </a:r>
            <a:r>
              <a:rPr lang="en-US" baseline="0" dirty="0" err="1" smtClean="0"/>
              <a:t>dan</a:t>
            </a:r>
            <a:r>
              <a:rPr lang="en-US" baseline="0" dirty="0" smtClean="0"/>
              <a:t> </a:t>
            </a:r>
            <a:r>
              <a:rPr lang="en-US" baseline="0" dirty="0" err="1" smtClean="0"/>
              <a:t>minum</a:t>
            </a:r>
            <a:endParaRPr lang="en-US" baseline="0" dirty="0" smtClean="0"/>
          </a:p>
          <a:p>
            <a:pPr marL="0" indent="0">
              <a:buFont typeface="Wingdings" pitchFamily="2" charset="2"/>
              <a:buNone/>
            </a:pPr>
            <a:r>
              <a:rPr lang="en-US" sz="2400" baseline="0" dirty="0" err="1" smtClean="0">
                <a:latin typeface="Algerian" pitchFamily="82" charset="0"/>
              </a:rPr>
              <a:t>Hikmah</a:t>
            </a:r>
            <a:r>
              <a:rPr lang="en-US" sz="2400" baseline="0" dirty="0" smtClean="0">
                <a:latin typeface="Algerian" pitchFamily="82" charset="0"/>
              </a:rPr>
              <a:t> </a:t>
            </a:r>
            <a:r>
              <a:rPr lang="en-US" sz="2400" baseline="0" dirty="0" err="1" smtClean="0">
                <a:latin typeface="Algerian" pitchFamily="82" charset="0"/>
              </a:rPr>
              <a:t>Puasa</a:t>
            </a:r>
            <a:r>
              <a:rPr lang="en-US" sz="2400" baseline="0" dirty="0" smtClean="0">
                <a:latin typeface="Algerian" pitchFamily="82" charset="0"/>
              </a:rPr>
              <a:t> </a:t>
            </a:r>
          </a:p>
          <a:p>
            <a:pPr marL="285750" indent="-285750">
              <a:buFont typeface="Wingdings" pitchFamily="2" charset="2"/>
              <a:buChar char="§"/>
            </a:pPr>
            <a:r>
              <a:rPr lang="en-US" baseline="0" dirty="0" err="1" smtClean="0"/>
              <a:t>Melatih</a:t>
            </a:r>
            <a:r>
              <a:rPr lang="en-US" baseline="0" dirty="0" smtClean="0"/>
              <a:t> </a:t>
            </a:r>
            <a:r>
              <a:rPr lang="en-US" baseline="0" dirty="0" err="1" smtClean="0"/>
              <a:t>diri</a:t>
            </a:r>
            <a:r>
              <a:rPr lang="en-US" baseline="0" dirty="0" smtClean="0"/>
              <a:t> </a:t>
            </a:r>
            <a:r>
              <a:rPr lang="en-US" baseline="0" dirty="0" err="1" smtClean="0"/>
              <a:t>menjadi</a:t>
            </a:r>
            <a:r>
              <a:rPr lang="en-US" baseline="0" dirty="0" smtClean="0"/>
              <a:t> </a:t>
            </a:r>
            <a:r>
              <a:rPr lang="en-US" baseline="0" dirty="0" err="1" smtClean="0"/>
              <a:t>pribadi</a:t>
            </a:r>
            <a:r>
              <a:rPr lang="en-US" baseline="0" dirty="0" smtClean="0"/>
              <a:t> yang </a:t>
            </a:r>
            <a:r>
              <a:rPr lang="en-US" baseline="0" dirty="0" err="1" smtClean="0"/>
              <a:t>tabah</a:t>
            </a:r>
            <a:r>
              <a:rPr lang="en-US" baseline="0" dirty="0" smtClean="0"/>
              <a:t>.</a:t>
            </a:r>
          </a:p>
          <a:p>
            <a:pPr marL="285750" indent="-285750">
              <a:buFont typeface="Wingdings" pitchFamily="2" charset="2"/>
              <a:buChar char="§"/>
            </a:pPr>
            <a:r>
              <a:rPr lang="en-US" baseline="0" dirty="0" err="1" smtClean="0"/>
              <a:t>Tercapainya</a:t>
            </a:r>
            <a:r>
              <a:rPr lang="en-US" baseline="0" dirty="0" smtClean="0"/>
              <a:t> </a:t>
            </a:r>
            <a:r>
              <a:rPr lang="en-US" baseline="0" dirty="0" err="1" smtClean="0"/>
              <a:t>tingkat</a:t>
            </a:r>
            <a:r>
              <a:rPr lang="en-US" baseline="0" dirty="0" smtClean="0"/>
              <a:t> </a:t>
            </a:r>
            <a:r>
              <a:rPr lang="en-US" baseline="0" dirty="0" err="1" smtClean="0"/>
              <a:t>ketaqwaan</a:t>
            </a:r>
            <a:r>
              <a:rPr lang="en-US" baseline="0" dirty="0" smtClean="0"/>
              <a:t> </a:t>
            </a:r>
            <a:r>
              <a:rPr lang="en-US" baseline="0" dirty="0" err="1" smtClean="0"/>
              <a:t>seseorang</a:t>
            </a:r>
            <a:endParaRPr lang="en-US" baseline="0" dirty="0" smtClean="0"/>
          </a:p>
          <a:p>
            <a:pPr marL="285750" indent="-285750">
              <a:buFont typeface="Wingdings" pitchFamily="2" charset="2"/>
              <a:buChar char="§"/>
            </a:pPr>
            <a:r>
              <a:rPr lang="en-US" baseline="0" dirty="0" err="1" smtClean="0"/>
              <a:t>Melatih</a:t>
            </a:r>
            <a:r>
              <a:rPr lang="en-US" baseline="0" dirty="0" smtClean="0"/>
              <a:t> </a:t>
            </a:r>
            <a:r>
              <a:rPr lang="en-US" baseline="0" dirty="0" err="1" smtClean="0"/>
              <a:t>menjadi</a:t>
            </a:r>
            <a:r>
              <a:rPr lang="en-US" baseline="0" dirty="0" smtClean="0"/>
              <a:t> </a:t>
            </a:r>
            <a:r>
              <a:rPr lang="en-US" baseline="0" dirty="0" err="1" smtClean="0"/>
              <a:t>disiplin</a:t>
            </a:r>
            <a:endParaRPr lang="en-US" baseline="0" dirty="0" smtClean="0"/>
          </a:p>
          <a:p>
            <a:pPr marL="285750" indent="-285750">
              <a:buFont typeface="Wingdings" pitchFamily="2" charset="2"/>
              <a:buChar char="§"/>
            </a:pPr>
            <a:r>
              <a:rPr lang="en-US" baseline="0" dirty="0" err="1" smtClean="0"/>
              <a:t>Menjadikan</a:t>
            </a:r>
            <a:r>
              <a:rPr lang="en-US" baseline="0" dirty="0" smtClean="0"/>
              <a:t> </a:t>
            </a:r>
            <a:r>
              <a:rPr lang="en-US" baseline="0" dirty="0" err="1" smtClean="0"/>
              <a:t>seseorang</a:t>
            </a:r>
            <a:r>
              <a:rPr lang="en-US" baseline="0" dirty="0" smtClean="0"/>
              <a:t> </a:t>
            </a:r>
            <a:r>
              <a:rPr lang="en-US" baseline="0" dirty="0" err="1" smtClean="0"/>
              <a:t>lebih</a:t>
            </a:r>
            <a:r>
              <a:rPr lang="en-US" baseline="0" dirty="0" smtClean="0"/>
              <a:t> </a:t>
            </a:r>
            <a:r>
              <a:rPr lang="en-US" baseline="0" dirty="0" err="1" smtClean="0"/>
              <a:t>perduli</a:t>
            </a:r>
            <a:r>
              <a:rPr lang="en-US" baseline="0" dirty="0" smtClean="0"/>
              <a:t> </a:t>
            </a:r>
            <a:r>
              <a:rPr lang="en-US" baseline="0" dirty="0" err="1" smtClean="0"/>
              <a:t>sesama</a:t>
            </a:r>
            <a:endParaRPr lang="en-US" baseline="0" dirty="0" smtClean="0"/>
          </a:p>
          <a:p>
            <a:pPr marL="285750" indent="-285750">
              <a:buFont typeface="Wingdings" pitchFamily="2" charset="2"/>
              <a:buChar char="§"/>
            </a:pPr>
            <a:r>
              <a:rPr lang="en-US" baseline="0" dirty="0" err="1" smtClean="0"/>
              <a:t>Melatih</a:t>
            </a:r>
            <a:r>
              <a:rPr lang="en-US" baseline="0" dirty="0" smtClean="0"/>
              <a:t> </a:t>
            </a:r>
            <a:r>
              <a:rPr lang="en-US" baseline="0" dirty="0" err="1" smtClean="0"/>
              <a:t>diri</a:t>
            </a:r>
            <a:r>
              <a:rPr lang="en-US" baseline="0" dirty="0" smtClean="0"/>
              <a:t> </a:t>
            </a:r>
            <a:r>
              <a:rPr lang="en-US" baseline="0" dirty="0" err="1" smtClean="0"/>
              <a:t>hidup</a:t>
            </a:r>
            <a:r>
              <a:rPr lang="en-US" baseline="0" dirty="0" smtClean="0"/>
              <a:t> </a:t>
            </a:r>
            <a:r>
              <a:rPr lang="en-US" baseline="0" dirty="0" err="1" smtClean="0"/>
              <a:t>sesderhana</a:t>
            </a:r>
            <a:endParaRPr lang="en-US" baseline="0" dirty="0" smtClean="0"/>
          </a:p>
          <a:p>
            <a:pPr marL="285750" indent="-285750">
              <a:buFont typeface="Wingdings" pitchFamily="2" charset="2"/>
              <a:buChar char="§"/>
            </a:pPr>
            <a:endParaRPr lang="en-US" baseline="0" dirty="0" smtClean="0"/>
          </a:p>
          <a:p>
            <a:pPr marL="0" indent="0">
              <a:buFont typeface="Wingdings" pitchFamily="2" charset="2"/>
              <a:buNone/>
            </a:pPr>
            <a:endParaRPr lang="en-US" dirty="0"/>
          </a:p>
        </p:txBody>
      </p:sp>
    </p:spTree>
    <p:extLst>
      <p:ext uri="{BB962C8B-B14F-4D97-AF65-F5344CB8AC3E}">
        <p14:creationId xmlns:p14="http://schemas.microsoft.com/office/powerpoint/2010/main" val="6546352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E9C541-F693-4D27-A272-4EAA50750541}" type="datetimeFigureOut">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2380987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E9C541-F693-4D27-A272-4EAA50750541}" type="datetimeFigureOut">
              <a:rPr lang="en-US" smtClean="0"/>
              <a:t>12/20/2019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1918449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E9C541-F693-4D27-A272-4EAA50750541}" type="datetimeFigureOut">
              <a:rPr lang="en-US" smtClean="0"/>
              <a:t>12/20/2019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154978618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9C541-F693-4D27-A272-4EAA50750541}" type="datetimeFigureOut">
              <a:rPr lang="en-US" smtClean="0"/>
              <a:t>12/20/2019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1695212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9C541-F693-4D27-A272-4EAA50750541}" type="datetimeFigureOut">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0B8EEE-7402-4A23-903E-394CDC32C3EC}" type="slidenum">
              <a:rPr lang="en-US" smtClean="0"/>
              <a:t>‹#›</a:t>
            </a:fld>
            <a:endParaRPr lang="en-US"/>
          </a:p>
        </p:txBody>
      </p:sp>
    </p:spTree>
    <p:extLst>
      <p:ext uri="{BB962C8B-B14F-4D97-AF65-F5344CB8AC3E}">
        <p14:creationId xmlns:p14="http://schemas.microsoft.com/office/powerpoint/2010/main" val="1594320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6858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a:effectLst>
            <a:outerShdw blurRad="50800" dist="38100" dir="5400000" algn="t" rotWithShape="0">
              <a:prstClr val="black">
                <a:alpha val="40000"/>
              </a:prstClr>
            </a:outerShdw>
          </a:effectLst>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9C541-F693-4D27-A272-4EAA50750541}" type="datetimeFigureOut">
              <a:rPr lang="en-US" smtClean="0"/>
              <a:t>12/20/2019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0B8EEE-7402-4A23-903E-394CDC32C3EC}" type="slidenum">
              <a:rPr lang="en-US" smtClean="0"/>
              <a:t>‹#›</a:t>
            </a:fld>
            <a:endParaRPr lang="en-US"/>
          </a:p>
        </p:txBody>
      </p:sp>
      <p:sp>
        <p:nvSpPr>
          <p:cNvPr id="7" name="Rectangle 6">
            <a:hlinkClick r:id="" action="ppaction://hlinkshowjump?jump=nextslide"/>
          </p:cNvPr>
          <p:cNvSpPr/>
          <p:nvPr userDrawn="1"/>
        </p:nvSpPr>
        <p:spPr>
          <a:xfrm>
            <a:off x="0" y="0"/>
            <a:ext cx="8316416" cy="685800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8" name="Rectangle 7"/>
          <p:cNvSpPr/>
          <p:nvPr userDrawn="1"/>
        </p:nvSpPr>
        <p:spPr>
          <a:xfrm>
            <a:off x="8316416" y="0"/>
            <a:ext cx="827584" cy="6858000"/>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9" name="Rectangle 8"/>
          <p:cNvSpPr/>
          <p:nvPr userDrawn="1"/>
        </p:nvSpPr>
        <p:spPr>
          <a:xfrm>
            <a:off x="0" y="0"/>
            <a:ext cx="7740352" cy="6858000"/>
          </a:xfrm>
          <a:prstGeom prst="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0" name="Snip Same Side Corner Rectangle 9"/>
          <p:cNvSpPr/>
          <p:nvPr userDrawn="1"/>
        </p:nvSpPr>
        <p:spPr>
          <a:xfrm rot="5400000">
            <a:off x="7922096" y="2743200"/>
            <a:ext cx="914400" cy="701824"/>
          </a:xfrm>
          <a:prstGeom prst="snip2SameRect">
            <a:avLst>
              <a:gd name="adj1" fmla="val 37500"/>
              <a:gd name="adj2" fmla="val 0"/>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1" name="Action Button: Information 10">
            <a:hlinkClick r:id="" action="ppaction://noaction" highlightClick="1"/>
          </p:cNvPr>
          <p:cNvSpPr/>
          <p:nvPr userDrawn="1"/>
        </p:nvSpPr>
        <p:spPr>
          <a:xfrm>
            <a:off x="8028384" y="2852936"/>
            <a:ext cx="526368" cy="432048"/>
          </a:xfrm>
          <a:prstGeom prst="actionButtonInformation">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8321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16679-C864-4DD4-B161-693F9E2CB644}" type="datetimeFigureOut">
              <a:rPr lang="en-US" smtClean="0"/>
              <a:t>12/20/2019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FBE9D9-23B5-4E34-9072-4983EB87F6D2}" type="slidenum">
              <a:rPr lang="en-US" smtClean="0"/>
              <a:t>‹#›</a:t>
            </a:fld>
            <a:endParaRPr lang="en-US"/>
          </a:p>
        </p:txBody>
      </p:sp>
    </p:spTree>
    <p:extLst>
      <p:ext uri="{BB962C8B-B14F-4D97-AF65-F5344CB8AC3E}">
        <p14:creationId xmlns:p14="http://schemas.microsoft.com/office/powerpoint/2010/main" val="38315488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602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8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663" y="404664"/>
            <a:ext cx="7624999" cy="5016758"/>
          </a:xfrm>
          <a:prstGeom prst="rect">
            <a:avLst/>
          </a:prstGeom>
        </p:spPr>
        <p:txBody>
          <a:bodyPr wrap="square">
            <a:spAutoFit/>
          </a:bodyPr>
          <a:lstStyle/>
          <a:p>
            <a:pPr marL="285750" indent="-285750">
              <a:buFont typeface="Wingdings" pitchFamily="2" charset="2"/>
              <a:buChar char="Ø"/>
            </a:pPr>
            <a:r>
              <a:rPr lang="en-US" sz="3200" dirty="0" err="1" smtClean="0">
                <a:latin typeface="Algerian" pitchFamily="82" charset="0"/>
              </a:rPr>
              <a:t>hal</a:t>
            </a:r>
            <a:r>
              <a:rPr lang="en-US" sz="3200" baseline="0" dirty="0" err="1" smtClean="0">
                <a:latin typeface="Algerian" pitchFamily="82" charset="0"/>
              </a:rPr>
              <a:t>-hal</a:t>
            </a:r>
            <a:r>
              <a:rPr lang="en-US" sz="3200" baseline="0" dirty="0" smtClean="0">
                <a:latin typeface="Algerian" pitchFamily="82" charset="0"/>
              </a:rPr>
              <a:t> yang </a:t>
            </a:r>
            <a:r>
              <a:rPr lang="en-US" sz="3200" baseline="0" dirty="0" err="1" smtClean="0">
                <a:latin typeface="Algerian" pitchFamily="82" charset="0"/>
              </a:rPr>
              <a:t>membatalkan</a:t>
            </a:r>
            <a:r>
              <a:rPr lang="en-US" sz="3200" baseline="0" dirty="0" smtClean="0">
                <a:latin typeface="Algerian" pitchFamily="82" charset="0"/>
              </a:rPr>
              <a:t> </a:t>
            </a:r>
            <a:r>
              <a:rPr lang="en-US" sz="3200" baseline="0" dirty="0" err="1" smtClean="0">
                <a:latin typeface="Algerian" pitchFamily="82" charset="0"/>
              </a:rPr>
              <a:t>puasa</a:t>
            </a:r>
            <a:endParaRPr lang="en-US" sz="3200" baseline="0" dirty="0" smtClean="0">
              <a:latin typeface="Algerian" pitchFamily="82" charset="0"/>
            </a:endParaRPr>
          </a:p>
          <a:p>
            <a:pPr marL="285750" indent="-285750">
              <a:buFont typeface="Wingdings" pitchFamily="2" charset="2"/>
              <a:buChar char="Ø"/>
            </a:pPr>
            <a:r>
              <a:rPr lang="en-US" sz="3200" b="0" baseline="0" dirty="0" err="1" smtClean="0">
                <a:latin typeface="Adobe Garamond Pro" pitchFamily="18" charset="0"/>
              </a:rPr>
              <a:t>Memasukan</a:t>
            </a:r>
            <a:r>
              <a:rPr lang="en-US" sz="3200" b="0" baseline="0" dirty="0" smtClean="0">
                <a:latin typeface="Adobe Garamond Pro" pitchFamily="18" charset="0"/>
              </a:rPr>
              <a:t> </a:t>
            </a:r>
            <a:r>
              <a:rPr lang="en-US" sz="3200" b="0" baseline="0" dirty="0" err="1" smtClean="0">
                <a:latin typeface="Adobe Garamond Pro" pitchFamily="18" charset="0"/>
              </a:rPr>
              <a:t>suatu</a:t>
            </a:r>
            <a:r>
              <a:rPr lang="en-US" sz="3200" b="0" baseline="0" dirty="0" smtClean="0">
                <a:latin typeface="Adobe Garamond Pro" pitchFamily="18" charset="0"/>
              </a:rPr>
              <a:t> </a:t>
            </a:r>
            <a:r>
              <a:rPr lang="en-US" sz="3200" b="0" baseline="0" dirty="0" err="1" smtClean="0">
                <a:latin typeface="Adobe Garamond Pro" pitchFamily="18" charset="0"/>
              </a:rPr>
              <a:t>benda</a:t>
            </a:r>
            <a:endParaRPr lang="en-US" sz="3200" b="0" baseline="0" dirty="0" smtClean="0">
              <a:latin typeface="Adobe Garamond Pro" pitchFamily="18" charset="0"/>
            </a:endParaRPr>
          </a:p>
          <a:p>
            <a:pPr marL="285750" indent="-285750">
              <a:buFont typeface="Wingdings" pitchFamily="2" charset="2"/>
              <a:buChar char="Ø"/>
            </a:pPr>
            <a:r>
              <a:rPr lang="en-US" sz="3200" baseline="0" dirty="0" err="1" smtClean="0">
                <a:latin typeface="Adobe Garamond Pro" pitchFamily="18" charset="0"/>
              </a:rPr>
              <a:t>Muntah</a:t>
            </a:r>
            <a:r>
              <a:rPr lang="en-US" sz="3200" baseline="0" dirty="0" smtClean="0">
                <a:latin typeface="Adobe Garamond Pro" pitchFamily="18" charset="0"/>
              </a:rPr>
              <a:t> </a:t>
            </a:r>
            <a:r>
              <a:rPr lang="en-US" sz="3200" baseline="0" dirty="0" err="1" smtClean="0">
                <a:latin typeface="Adobe Garamond Pro" pitchFamily="18" charset="0"/>
              </a:rPr>
              <a:t>dengan</a:t>
            </a:r>
            <a:r>
              <a:rPr lang="en-US" sz="3200" baseline="0" dirty="0" smtClean="0">
                <a:latin typeface="Adobe Garamond Pro" pitchFamily="18" charset="0"/>
              </a:rPr>
              <a:t> </a:t>
            </a:r>
            <a:r>
              <a:rPr lang="en-US" sz="3200" baseline="0" dirty="0" err="1" smtClean="0">
                <a:latin typeface="Adobe Garamond Pro" pitchFamily="18" charset="0"/>
              </a:rPr>
              <a:t>sengaja</a:t>
            </a:r>
            <a:endParaRPr lang="en-US" sz="3200" baseline="0" dirty="0" smtClean="0">
              <a:latin typeface="Adobe Garamond Pro" pitchFamily="18" charset="0"/>
            </a:endParaRPr>
          </a:p>
          <a:p>
            <a:pPr marL="285750" indent="-285750">
              <a:buFont typeface="Wingdings" pitchFamily="2" charset="2"/>
              <a:buChar char="Ø"/>
            </a:pPr>
            <a:r>
              <a:rPr lang="en-US" sz="3200" baseline="0" dirty="0" err="1" smtClean="0">
                <a:latin typeface="Adobe Garamond Pro" pitchFamily="18" charset="0"/>
              </a:rPr>
              <a:t>Bersentuhan</a:t>
            </a:r>
            <a:r>
              <a:rPr lang="en-US" sz="3200" baseline="0" dirty="0" smtClean="0">
                <a:latin typeface="Adobe Garamond Pro" pitchFamily="18" charset="0"/>
              </a:rPr>
              <a:t> </a:t>
            </a:r>
          </a:p>
          <a:p>
            <a:pPr marL="285750" indent="-285750">
              <a:buFont typeface="Wingdings" pitchFamily="2" charset="2"/>
              <a:buChar char="Ø"/>
            </a:pPr>
            <a:r>
              <a:rPr lang="en-US" sz="3200" baseline="0" dirty="0" err="1" smtClean="0">
                <a:latin typeface="Adobe Garamond Pro" pitchFamily="18" charset="0"/>
              </a:rPr>
              <a:t>Keluar</a:t>
            </a:r>
            <a:r>
              <a:rPr lang="en-US" sz="3200" baseline="0" dirty="0" smtClean="0">
                <a:latin typeface="Adobe Garamond Pro" pitchFamily="18" charset="0"/>
              </a:rPr>
              <a:t> </a:t>
            </a:r>
            <a:r>
              <a:rPr lang="en-US" sz="3200" baseline="0" dirty="0" err="1" smtClean="0">
                <a:latin typeface="Adobe Garamond Pro" pitchFamily="18" charset="0"/>
              </a:rPr>
              <a:t>mani</a:t>
            </a:r>
            <a:endParaRPr lang="en-US" sz="3200" baseline="0" dirty="0" smtClean="0">
              <a:latin typeface="Adobe Garamond Pro" pitchFamily="18" charset="0"/>
            </a:endParaRPr>
          </a:p>
          <a:p>
            <a:pPr marL="285750" indent="-285750">
              <a:buFont typeface="Wingdings" pitchFamily="2" charset="2"/>
              <a:buChar char="Ø"/>
            </a:pPr>
            <a:r>
              <a:rPr lang="en-US" sz="3200" baseline="0" dirty="0" err="1" smtClean="0">
                <a:latin typeface="Adobe Garamond Pro" pitchFamily="18" charset="0"/>
              </a:rPr>
              <a:t>Karena</a:t>
            </a:r>
            <a:r>
              <a:rPr lang="en-US" sz="3200" baseline="0" dirty="0" smtClean="0">
                <a:latin typeface="Adobe Garamond Pro" pitchFamily="18" charset="0"/>
              </a:rPr>
              <a:t> </a:t>
            </a:r>
            <a:r>
              <a:rPr lang="en-US" sz="3200" baseline="0" dirty="0" err="1" smtClean="0">
                <a:latin typeface="Adobe Garamond Pro" pitchFamily="18" charset="0"/>
              </a:rPr>
              <a:t>melahirkan</a:t>
            </a:r>
            <a:endParaRPr lang="en-US" sz="3200" baseline="0" dirty="0" smtClean="0">
              <a:latin typeface="Adobe Garamond Pro" pitchFamily="18" charset="0"/>
            </a:endParaRPr>
          </a:p>
          <a:p>
            <a:pPr marL="285750" indent="-285750">
              <a:buFont typeface="Wingdings" pitchFamily="2" charset="2"/>
              <a:buChar char="Ø"/>
            </a:pPr>
            <a:r>
              <a:rPr lang="en-US" sz="3200" baseline="0" dirty="0" err="1" smtClean="0">
                <a:latin typeface="Adobe Garamond Pro" pitchFamily="18" charset="0"/>
              </a:rPr>
              <a:t>Datang</a:t>
            </a:r>
            <a:r>
              <a:rPr lang="en-US" sz="3200" baseline="0" dirty="0" smtClean="0">
                <a:latin typeface="Adobe Garamond Pro" pitchFamily="18" charset="0"/>
              </a:rPr>
              <a:t> </a:t>
            </a:r>
            <a:r>
              <a:rPr lang="en-US" sz="3200" baseline="0" dirty="0" err="1" smtClean="0">
                <a:latin typeface="Adobe Garamond Pro" pitchFamily="18" charset="0"/>
              </a:rPr>
              <a:t>bulan</a:t>
            </a:r>
            <a:r>
              <a:rPr lang="en-US" sz="3200" baseline="0" dirty="0" smtClean="0">
                <a:latin typeface="Adobe Garamond Pro" pitchFamily="18" charset="0"/>
              </a:rPr>
              <a:t>(</a:t>
            </a:r>
            <a:r>
              <a:rPr lang="en-US" sz="3200" baseline="0" dirty="0" err="1" smtClean="0">
                <a:latin typeface="Adobe Garamond Pro" pitchFamily="18" charset="0"/>
              </a:rPr>
              <a:t>haid</a:t>
            </a:r>
            <a:r>
              <a:rPr lang="en-US" sz="3200" baseline="0" dirty="0" smtClean="0">
                <a:latin typeface="Adobe Garamond Pro" pitchFamily="18" charset="0"/>
              </a:rPr>
              <a:t>)</a:t>
            </a:r>
          </a:p>
          <a:p>
            <a:pPr marL="285750" indent="-285750">
              <a:buFont typeface="Wingdings" pitchFamily="2" charset="2"/>
              <a:buChar char="Ø"/>
            </a:pPr>
            <a:r>
              <a:rPr lang="en-US" sz="3200" baseline="0" dirty="0" err="1" smtClean="0">
                <a:latin typeface="Adobe Garamond Pro" pitchFamily="18" charset="0"/>
              </a:rPr>
              <a:t>Karena</a:t>
            </a:r>
            <a:r>
              <a:rPr lang="en-US" sz="3200" baseline="0" dirty="0" smtClean="0">
                <a:latin typeface="Adobe Garamond Pro" pitchFamily="18" charset="0"/>
              </a:rPr>
              <a:t> </a:t>
            </a:r>
            <a:r>
              <a:rPr lang="en-US" sz="3200" baseline="0" dirty="0" err="1" smtClean="0">
                <a:latin typeface="Adobe Garamond Pro" pitchFamily="18" charset="0"/>
              </a:rPr>
              <a:t>berubah</a:t>
            </a:r>
            <a:r>
              <a:rPr lang="en-US" sz="3200" baseline="0" dirty="0" smtClean="0">
                <a:latin typeface="Adobe Garamond Pro" pitchFamily="18" charset="0"/>
              </a:rPr>
              <a:t> </a:t>
            </a:r>
            <a:r>
              <a:rPr lang="en-US" sz="3200" baseline="0" dirty="0" err="1" smtClean="0">
                <a:latin typeface="Adobe Garamond Pro" pitchFamily="18" charset="0"/>
              </a:rPr>
              <a:t>akal</a:t>
            </a:r>
            <a:endParaRPr lang="en-US" sz="3200" baseline="0" dirty="0" smtClean="0">
              <a:latin typeface="Adobe Garamond Pro" pitchFamily="18" charset="0"/>
            </a:endParaRPr>
          </a:p>
          <a:p>
            <a:pPr marL="285750" indent="-285750">
              <a:buFont typeface="Wingdings" pitchFamily="2" charset="2"/>
              <a:buChar char="Ø"/>
            </a:pPr>
            <a:r>
              <a:rPr lang="en-US" sz="3200" baseline="0" dirty="0" err="1" smtClean="0">
                <a:latin typeface="Adobe Garamond Pro" pitchFamily="18" charset="0"/>
              </a:rPr>
              <a:t>Karena</a:t>
            </a:r>
            <a:r>
              <a:rPr lang="en-US" sz="3200" baseline="0" dirty="0" smtClean="0">
                <a:latin typeface="Adobe Garamond Pro" pitchFamily="18" charset="0"/>
              </a:rPr>
              <a:t> </a:t>
            </a:r>
            <a:r>
              <a:rPr lang="en-US" sz="3200" baseline="0" dirty="0" err="1" smtClean="0">
                <a:latin typeface="Adobe Garamond Pro" pitchFamily="18" charset="0"/>
              </a:rPr>
              <a:t>murtad</a:t>
            </a:r>
            <a:endParaRPr lang="en-US" sz="3200" dirty="0" smtClean="0">
              <a:latin typeface="Adobe Garamond Pro" pitchFamily="18" charset="0"/>
            </a:endParaRPr>
          </a:p>
        </p:txBody>
      </p:sp>
    </p:spTree>
    <p:extLst>
      <p:ext uri="{BB962C8B-B14F-4D97-AF65-F5344CB8AC3E}">
        <p14:creationId xmlns:p14="http://schemas.microsoft.com/office/powerpoint/2010/main" val="4022301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388424" cy="6858000"/>
          </a:xfrm>
        </p:spPr>
        <p:txBody>
          <a:bodyPr>
            <a:normAutofit/>
          </a:bodyPr>
          <a:lstStyle/>
          <a:p>
            <a:pPr marL="342900" indent="-342900" algn="l">
              <a:buFont typeface="Wingdings" pitchFamily="2" charset="2"/>
              <a:buChar char="Ø"/>
            </a:pPr>
            <a:r>
              <a:rPr lang="en-US" sz="2000" dirty="0" err="1" smtClean="0">
                <a:latin typeface="Algerian" pitchFamily="82" charset="0"/>
                <a:cs typeface="Times New Roman" pitchFamily="18" charset="0"/>
              </a:rPr>
              <a:t>Hari-hari</a:t>
            </a:r>
            <a:r>
              <a:rPr lang="en-US" sz="2000" baseline="0" dirty="0" smtClean="0">
                <a:latin typeface="Algerian" pitchFamily="82" charset="0"/>
                <a:cs typeface="Times New Roman" pitchFamily="18" charset="0"/>
              </a:rPr>
              <a:t> yang </a:t>
            </a:r>
            <a:r>
              <a:rPr lang="en-US" sz="2000" baseline="0" dirty="0" err="1" smtClean="0">
                <a:latin typeface="Algerian" pitchFamily="82" charset="0"/>
                <a:cs typeface="Times New Roman" pitchFamily="18" charset="0"/>
              </a:rPr>
              <a:t>dilarang</a:t>
            </a:r>
            <a:r>
              <a:rPr lang="en-US" sz="2000" baseline="0" dirty="0" smtClean="0">
                <a:latin typeface="Algerian" pitchFamily="82" charset="0"/>
                <a:cs typeface="Times New Roman" pitchFamily="18" charset="0"/>
              </a:rPr>
              <a:t> </a:t>
            </a:r>
            <a:r>
              <a:rPr lang="en-US" sz="2000" baseline="0" dirty="0" err="1" smtClean="0">
                <a:latin typeface="Algerian" pitchFamily="82" charset="0"/>
                <a:cs typeface="Times New Roman" pitchFamily="18" charset="0"/>
              </a:rPr>
              <a:t>puasa</a:t>
            </a:r>
            <a:r>
              <a:rPr lang="en-US" sz="2000" baseline="0" dirty="0" smtClean="0">
                <a:latin typeface="Times New Roman" pitchFamily="18" charset="0"/>
                <a:cs typeface="Times New Roman" pitchFamily="18" charset="0"/>
              </a:rPr>
              <a:t/>
            </a:r>
            <a:br>
              <a:rPr lang="en-US" sz="2000" baseline="0" dirty="0" smtClean="0">
                <a:latin typeface="Times New Roman" pitchFamily="18" charset="0"/>
                <a:cs typeface="Times New Roman" pitchFamily="18" charset="0"/>
              </a:rPr>
            </a:br>
            <a:r>
              <a:rPr lang="en-US" sz="1800" baseline="0" dirty="0" smtClean="0">
                <a:latin typeface="Times New Roman" pitchFamily="18" charset="0"/>
                <a:cs typeface="Times New Roman" pitchFamily="18" charset="0"/>
              </a:rPr>
              <a:t>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Hari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raya</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Fitrah</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Hari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raya</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Qurban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atau</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idul</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adha</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Hari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Tasyriq</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2400" baseline="0" dirty="0" err="1" smtClean="0">
                <a:latin typeface="Algerian" pitchFamily="82" charset="0"/>
                <a:cs typeface="Times New Roman" pitchFamily="18" charset="0"/>
              </a:rPr>
              <a:t>Rukun</a:t>
            </a:r>
            <a:r>
              <a:rPr lang="en-US" sz="2400" baseline="0" dirty="0" smtClean="0">
                <a:latin typeface="Algerian" pitchFamily="82" charset="0"/>
                <a:cs typeface="Times New Roman" pitchFamily="18" charset="0"/>
              </a:rPr>
              <a:t> </a:t>
            </a:r>
            <a:r>
              <a:rPr lang="en-US" sz="2400" baseline="0" dirty="0" err="1" smtClean="0">
                <a:latin typeface="Algerian" pitchFamily="82" charset="0"/>
                <a:cs typeface="Times New Roman" pitchFamily="18" charset="0"/>
              </a:rPr>
              <a:t>Puasa</a:t>
            </a:r>
            <a:r>
              <a:rPr lang="en-US" sz="2400" baseline="0" dirty="0" smtClean="0">
                <a:latin typeface="Algerian" pitchFamily="82" charset="0"/>
                <a:cs typeface="Times New Roman" pitchFamily="18" charset="0"/>
              </a:rPr>
              <a:t/>
            </a:r>
            <a:br>
              <a:rPr lang="en-US" sz="2400" baseline="0" dirty="0" smtClean="0">
                <a:latin typeface="Algerian" pitchFamily="82" charset="0"/>
                <a:cs typeface="Times New Roman" pitchFamily="18" charset="0"/>
              </a:rPr>
            </a:b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Berniat</a:t>
            </a:r>
            <a:r>
              <a:rPr lang="en-US" sz="1800" baseline="0" dirty="0" smtClean="0">
                <a:latin typeface="Times New Roman" pitchFamily="18" charset="0"/>
                <a:cs typeface="Times New Roman" pitchFamily="18" charset="0"/>
              </a:rPr>
              <a:t>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Menahan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diri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dari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makan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dan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minum</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2400" baseline="0" dirty="0" err="1" smtClean="0">
                <a:latin typeface="Algerian" pitchFamily="82" charset="0"/>
                <a:cs typeface="Times New Roman" pitchFamily="18" charset="0"/>
              </a:rPr>
              <a:t>Hikmah</a:t>
            </a:r>
            <a:r>
              <a:rPr lang="en-US" sz="2400" baseline="0" dirty="0" smtClean="0">
                <a:latin typeface="Algerian" pitchFamily="82" charset="0"/>
                <a:cs typeface="Times New Roman" pitchFamily="18" charset="0"/>
              </a:rPr>
              <a:t> </a:t>
            </a:r>
            <a:r>
              <a:rPr lang="en-US" sz="2400" baseline="0" dirty="0" err="1" smtClean="0">
                <a:latin typeface="Algerian" pitchFamily="82" charset="0"/>
                <a:cs typeface="Times New Roman" pitchFamily="18" charset="0"/>
              </a:rPr>
              <a:t>Puasa</a:t>
            </a:r>
            <a:r>
              <a:rPr lang="en-US" sz="2400" baseline="0" dirty="0" smtClean="0">
                <a:latin typeface="Algerian" pitchFamily="82" charset="0"/>
                <a:cs typeface="Times New Roman" pitchFamily="18" charset="0"/>
              </a:rPr>
              <a:t> </a:t>
            </a:r>
            <a:br>
              <a:rPr lang="en-US" sz="2400" baseline="0" dirty="0" smtClean="0">
                <a:latin typeface="Algerian" pitchFamily="82" charset="0"/>
                <a:cs typeface="Times New Roman" pitchFamily="18" charset="0"/>
              </a:rPr>
            </a:b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Melatih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diri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menjadi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pribadi</a:t>
            </a:r>
            <a:r>
              <a:rPr lang="en-US" sz="1800" baseline="0" dirty="0" smtClean="0">
                <a:latin typeface="Times New Roman" pitchFamily="18" charset="0"/>
                <a:cs typeface="Times New Roman" pitchFamily="18" charset="0"/>
              </a:rPr>
              <a:t> yang </a:t>
            </a:r>
            <a:r>
              <a:rPr lang="en-US" sz="1800" baseline="0" dirty="0" err="1" smtClean="0">
                <a:latin typeface="Times New Roman" pitchFamily="18" charset="0"/>
                <a:cs typeface="Times New Roman" pitchFamily="18" charset="0"/>
              </a:rPr>
              <a:t>tabah</a:t>
            </a:r>
            <a:r>
              <a:rPr lang="en-US" sz="1800" baseline="0" dirty="0" smtClean="0">
                <a:latin typeface="Times New Roman" pitchFamily="18" charset="0"/>
                <a:cs typeface="Times New Roman" pitchFamily="18" charset="0"/>
              </a:rPr>
              <a:t>.</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Tercapainya</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tingkat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ketaqwaan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seseorang</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Melatih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menjadi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disiplin</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Menjadikan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seseorang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lebih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perduli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sesama</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err="1" smtClean="0">
                <a:latin typeface="Times New Roman" pitchFamily="18" charset="0"/>
                <a:cs typeface="Times New Roman" pitchFamily="18" charset="0"/>
              </a:rPr>
              <a:t>Melatih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diri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hidup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sesderhana</a:t>
            </a: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baseline="0" dirty="0" smtClean="0">
                <a:latin typeface="Times New Roman" pitchFamily="18" charset="0"/>
                <a:cs typeface="Times New Roman" pitchFamily="18" charset="0"/>
              </a:rPr>
              <a:t/>
            </a:r>
            <a:br>
              <a:rPr lang="en-US" sz="1800" baseline="0" dirty="0" smtClean="0">
                <a:latin typeface="Times New Roman" pitchFamily="18" charset="0"/>
                <a:cs typeface="Times New Roman" pitchFamily="18" charset="0"/>
              </a:rPr>
            </a:br>
            <a:r>
              <a:rPr lang="en-US" sz="1800" dirty="0" smtClean="0">
                <a:latin typeface="Times New Roman" pitchFamily="18" charset="0"/>
                <a:cs typeface="Times New Roman" pitchFamily="18" charset="0"/>
              </a:rPr>
              <a:t/>
            </a:r>
            <a:br>
              <a:rPr lang="en-US" sz="1800" dirty="0" smtClean="0">
                <a:latin typeface="Times New Roman" pitchFamily="18" charset="0"/>
                <a:cs typeface="Times New Roman" pitchFamily="18" charset="0"/>
              </a:rPr>
            </a:br>
            <a:endParaRPr lang="en-US" sz="1800" dirty="0">
              <a:latin typeface="Times New Roman" pitchFamily="18" charset="0"/>
              <a:cs typeface="Times New Roman" pitchFamily="18" charset="0"/>
            </a:endParaRPr>
          </a:p>
        </p:txBody>
      </p:sp>
    </p:spTree>
    <p:extLst>
      <p:ext uri="{BB962C8B-B14F-4D97-AF65-F5344CB8AC3E}">
        <p14:creationId xmlns:p14="http://schemas.microsoft.com/office/powerpoint/2010/main" val="2263155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884368" cy="5661248"/>
          </a:xfrm>
        </p:spPr>
        <p:txBody>
          <a:bodyPr/>
          <a:lstStyle/>
          <a:p>
            <a:r>
              <a:rPr lang="en-US" dirty="0" err="1" smtClean="0">
                <a:latin typeface="Lucida Sans Typewriter" pitchFamily="49" charset="0"/>
              </a:rPr>
              <a:t>Sekian</a:t>
            </a:r>
            <a:r>
              <a:rPr lang="en-US" dirty="0" smtClean="0">
                <a:latin typeface="Lucida Sans Typewriter" pitchFamily="49" charset="0"/>
              </a:rPr>
              <a:t> </a:t>
            </a:r>
            <a:r>
              <a:rPr lang="en-US" dirty="0" err="1" smtClean="0">
                <a:latin typeface="Lucida Sans Typewriter" pitchFamily="49" charset="0"/>
              </a:rPr>
              <a:t>dan</a:t>
            </a:r>
            <a:r>
              <a:rPr lang="en-US" dirty="0" smtClean="0">
                <a:latin typeface="Lucida Sans Typewriter" pitchFamily="49" charset="0"/>
              </a:rPr>
              <a:t> </a:t>
            </a:r>
            <a:r>
              <a:rPr lang="en-US" dirty="0" err="1" smtClean="0">
                <a:latin typeface="Lucida Sans Typewriter" pitchFamily="49" charset="0"/>
              </a:rPr>
              <a:t>Terimakasih</a:t>
            </a:r>
            <a:r>
              <a:rPr lang="en-US" dirty="0" smtClean="0">
                <a:latin typeface="Lucida Sans Typewriter" pitchFamily="49" charset="0"/>
              </a:rPr>
              <a:t/>
            </a:r>
            <a:br>
              <a:rPr lang="en-US" dirty="0" smtClean="0">
                <a:latin typeface="Lucida Sans Typewriter" pitchFamily="49" charset="0"/>
              </a:rPr>
            </a:br>
            <a:endParaRPr lang="en-US" dirty="0">
              <a:latin typeface="Lucida Sans Typewriter" pitchFamily="49" charset="0"/>
            </a:endParaRPr>
          </a:p>
        </p:txBody>
      </p:sp>
    </p:spTree>
    <p:extLst>
      <p:ext uri="{BB962C8B-B14F-4D97-AF65-F5344CB8AC3E}">
        <p14:creationId xmlns:p14="http://schemas.microsoft.com/office/powerpoint/2010/main" val="4230177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30</Words>
  <Application>Microsoft Office PowerPoint</Application>
  <PresentationFormat>On-screen Show (4:3)</PresentationFormat>
  <Paragraphs>11</Paragraphs>
  <Slides>5</Slides>
  <Notes>0</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Office Theme</vt:lpstr>
      <vt:lpstr>Custom Design</vt:lpstr>
      <vt:lpstr>PowerPoint Presentation</vt:lpstr>
      <vt:lpstr>PowerPoint Presentation</vt:lpstr>
      <vt:lpstr>PowerPoint Presentation</vt:lpstr>
      <vt:lpstr>Hari-hari yang dilarang puasa   Hari raya Fitrah Hari raya Qurban atau idul adha Hari Tasyriq  Rukun Puasa  Berniat  Menahan diri dari makan dan minum  Hikmah Puasa   Melatih diri menjadi pribadi yang tabah. Tercapainya tingkat ketaqwaan seseorang Melatih menjadi disiplin Menjadikan seseorang lebih perduli sesama Melatih diri hidup sesderhana   </vt:lpstr>
      <vt:lpstr>Sekian dan Terimakasih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acer</cp:lastModifiedBy>
  <cp:revision>10</cp:revision>
  <dcterms:created xsi:type="dcterms:W3CDTF">2019-12-08T18:35:33Z</dcterms:created>
  <dcterms:modified xsi:type="dcterms:W3CDTF">2019-12-20T04:13:30Z</dcterms:modified>
</cp:coreProperties>
</file>